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73" r:id="rId3"/>
    <p:sldId id="266" r:id="rId4"/>
    <p:sldId id="257" r:id="rId5"/>
    <p:sldId id="279" r:id="rId6"/>
    <p:sldId id="269" r:id="rId7"/>
    <p:sldId id="260" r:id="rId8"/>
    <p:sldId id="278" r:id="rId9"/>
    <p:sldId id="280" r:id="rId10"/>
    <p:sldId id="28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792D19-AA12-9748-901A-6FA2B5D4C0C5}" v="3" dt="2024-02-28T16:08:05.8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993"/>
    <p:restoredTop sz="94787"/>
  </p:normalViewPr>
  <p:slideViewPr>
    <p:cSldViewPr snapToGrid="0">
      <p:cViewPr varScale="1">
        <p:scale>
          <a:sx n="116" d="100"/>
          <a:sy n="116" d="100"/>
        </p:scale>
        <p:origin x="216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áš Formánek" userId="15313f93-0b04-4d72-83d4-ef3e44788652" providerId="ADAL" clId="{B704ECF9-68C1-0A44-92B6-A77461665872}"/>
    <pc:docChg chg="undo custSel modSld">
      <pc:chgData name="Tomáš Formánek" userId="15313f93-0b04-4d72-83d4-ef3e44788652" providerId="ADAL" clId="{B704ECF9-68C1-0A44-92B6-A77461665872}" dt="2024-02-27T10:49:27.875" v="390" actId="729"/>
      <pc:docMkLst>
        <pc:docMk/>
      </pc:docMkLst>
      <pc:sldChg chg="modSp mod">
        <pc:chgData name="Tomáš Formánek" userId="15313f93-0b04-4d72-83d4-ef3e44788652" providerId="ADAL" clId="{B704ECF9-68C1-0A44-92B6-A77461665872}" dt="2024-02-25T13:44:06.813" v="29" actId="14100"/>
        <pc:sldMkLst>
          <pc:docMk/>
          <pc:sldMk cId="1098598096" sldId="260"/>
        </pc:sldMkLst>
        <pc:spChg chg="mod">
          <ac:chgData name="Tomáš Formánek" userId="15313f93-0b04-4d72-83d4-ef3e44788652" providerId="ADAL" clId="{B704ECF9-68C1-0A44-92B6-A77461665872}" dt="2024-02-25T13:44:06.813" v="29" actId="14100"/>
          <ac:spMkLst>
            <pc:docMk/>
            <pc:sldMk cId="1098598096" sldId="260"/>
            <ac:spMk id="11" creationId="{440996DA-F820-53C3-3097-3AFC50E9EFFC}"/>
          </ac:spMkLst>
        </pc:spChg>
      </pc:sldChg>
      <pc:sldChg chg="mod modShow">
        <pc:chgData name="Tomáš Formánek" userId="15313f93-0b04-4d72-83d4-ef3e44788652" providerId="ADAL" clId="{B704ECF9-68C1-0A44-92B6-A77461665872}" dt="2024-02-27T10:49:27.875" v="390" actId="729"/>
        <pc:sldMkLst>
          <pc:docMk/>
          <pc:sldMk cId="2029961567" sldId="261"/>
        </pc:sldMkLst>
      </pc:sldChg>
      <pc:sldChg chg="addSp modSp mod modAnim">
        <pc:chgData name="Tomáš Formánek" userId="15313f93-0b04-4d72-83d4-ef3e44788652" providerId="ADAL" clId="{B704ECF9-68C1-0A44-92B6-A77461665872}" dt="2024-02-26T19:06:53.107" v="389" actId="1076"/>
        <pc:sldMkLst>
          <pc:docMk/>
          <pc:sldMk cId="2079431982" sldId="280"/>
        </pc:sldMkLst>
        <pc:spChg chg="add mod">
          <ac:chgData name="Tomáš Formánek" userId="15313f93-0b04-4d72-83d4-ef3e44788652" providerId="ADAL" clId="{B704ECF9-68C1-0A44-92B6-A77461665872}" dt="2024-02-26T19:06:53.107" v="389" actId="1076"/>
          <ac:spMkLst>
            <pc:docMk/>
            <pc:sldMk cId="2079431982" sldId="280"/>
            <ac:spMk id="2" creationId="{8C670DBC-8177-E4D3-4C9F-EEE7B525D687}"/>
          </ac:spMkLst>
        </pc:spChg>
        <pc:spChg chg="mod">
          <ac:chgData name="Tomáš Formánek" userId="15313f93-0b04-4d72-83d4-ef3e44788652" providerId="ADAL" clId="{B704ECF9-68C1-0A44-92B6-A77461665872}" dt="2024-02-26T19:06:44.461" v="388" actId="170"/>
          <ac:spMkLst>
            <pc:docMk/>
            <pc:sldMk cId="2079431982" sldId="280"/>
            <ac:spMk id="18" creationId="{38E44EAB-1960-2928-6B1C-59107ED1CC37}"/>
          </ac:spMkLst>
        </pc:spChg>
      </pc:sldChg>
      <pc:sldChg chg="modSp mod">
        <pc:chgData name="Tomáš Formánek" userId="15313f93-0b04-4d72-83d4-ef3e44788652" providerId="ADAL" clId="{B704ECF9-68C1-0A44-92B6-A77461665872}" dt="2024-02-25T13:43:08.036" v="0" actId="20577"/>
        <pc:sldMkLst>
          <pc:docMk/>
          <pc:sldMk cId="3868362312" sldId="281"/>
        </pc:sldMkLst>
        <pc:spChg chg="mod">
          <ac:chgData name="Tomáš Formánek" userId="15313f93-0b04-4d72-83d4-ef3e44788652" providerId="ADAL" clId="{B704ECF9-68C1-0A44-92B6-A77461665872}" dt="2024-02-25T13:43:08.036" v="0" actId="20577"/>
          <ac:spMkLst>
            <pc:docMk/>
            <pc:sldMk cId="3868362312" sldId="281"/>
            <ac:spMk id="3" creationId="{81013380-735B-A47A-681A-9BAA60A18AD6}"/>
          </ac:spMkLst>
        </pc:spChg>
      </pc:sldChg>
    </pc:docChg>
  </pc:docChgLst>
  <pc:docChgLst>
    <pc:chgData name="Tomáš Formánek" userId="15313f93-0b04-4d72-83d4-ef3e44788652" providerId="ADAL" clId="{0D792D19-AA12-9748-901A-6FA2B5D4C0C5}"/>
    <pc:docChg chg="undo custSel delSld modSld">
      <pc:chgData name="Tomáš Formánek" userId="15313f93-0b04-4d72-83d4-ef3e44788652" providerId="ADAL" clId="{0D792D19-AA12-9748-901A-6FA2B5D4C0C5}" dt="2024-02-28T16:08:25.011" v="40" actId="114"/>
      <pc:docMkLst>
        <pc:docMk/>
      </pc:docMkLst>
      <pc:sldChg chg="addSp modSp mod">
        <pc:chgData name="Tomáš Formánek" userId="15313f93-0b04-4d72-83d4-ef3e44788652" providerId="ADAL" clId="{0D792D19-AA12-9748-901A-6FA2B5D4C0C5}" dt="2024-02-28T16:08:25.011" v="40" actId="114"/>
        <pc:sldMkLst>
          <pc:docMk/>
          <pc:sldMk cId="2485690122" sldId="256"/>
        </pc:sldMkLst>
        <pc:spChg chg="add mod">
          <ac:chgData name="Tomáš Formánek" userId="15313f93-0b04-4d72-83d4-ef3e44788652" providerId="ADAL" clId="{0D792D19-AA12-9748-901A-6FA2B5D4C0C5}" dt="2024-02-28T16:07:59.934" v="14"/>
          <ac:spMkLst>
            <pc:docMk/>
            <pc:sldMk cId="2485690122" sldId="256"/>
            <ac:spMk id="4" creationId="{80A1927C-5C44-BB61-B0C3-586E8084C7B7}"/>
          </ac:spMkLst>
        </pc:spChg>
        <pc:spChg chg="add mod">
          <ac:chgData name="Tomáš Formánek" userId="15313f93-0b04-4d72-83d4-ef3e44788652" providerId="ADAL" clId="{0D792D19-AA12-9748-901A-6FA2B5D4C0C5}" dt="2024-02-28T16:08:25.011" v="40" actId="114"/>
          <ac:spMkLst>
            <pc:docMk/>
            <pc:sldMk cId="2485690122" sldId="256"/>
            <ac:spMk id="6" creationId="{74D83478-E018-917B-3AD5-39C4E2D25475}"/>
          </ac:spMkLst>
        </pc:spChg>
        <pc:picChg chg="mod">
          <ac:chgData name="Tomáš Formánek" userId="15313f93-0b04-4d72-83d4-ef3e44788652" providerId="ADAL" clId="{0D792D19-AA12-9748-901A-6FA2B5D4C0C5}" dt="2024-02-28T16:08:04.391" v="15" actId="1076"/>
          <ac:picMkLst>
            <pc:docMk/>
            <pc:sldMk cId="2485690122" sldId="256"/>
            <ac:picMk id="5" creationId="{711416F0-4B4E-F5D4-6B6D-E1E11D06EC77}"/>
          </ac:picMkLst>
        </pc:picChg>
      </pc:sldChg>
      <pc:sldChg chg="modNotesTx">
        <pc:chgData name="Tomáš Formánek" userId="15313f93-0b04-4d72-83d4-ef3e44788652" providerId="ADAL" clId="{0D792D19-AA12-9748-901A-6FA2B5D4C0C5}" dt="2024-02-28T15:55:31.607" v="3" actId="20577"/>
        <pc:sldMkLst>
          <pc:docMk/>
          <pc:sldMk cId="4043565207" sldId="257"/>
        </pc:sldMkLst>
      </pc:sldChg>
      <pc:sldChg chg="del">
        <pc:chgData name="Tomáš Formánek" userId="15313f93-0b04-4d72-83d4-ef3e44788652" providerId="ADAL" clId="{0D792D19-AA12-9748-901A-6FA2B5D4C0C5}" dt="2024-02-28T15:56:00.334" v="8" actId="2696"/>
        <pc:sldMkLst>
          <pc:docMk/>
          <pc:sldMk cId="297729304" sldId="259"/>
        </pc:sldMkLst>
      </pc:sldChg>
      <pc:sldChg chg="del">
        <pc:chgData name="Tomáš Formánek" userId="15313f93-0b04-4d72-83d4-ef3e44788652" providerId="ADAL" clId="{0D792D19-AA12-9748-901A-6FA2B5D4C0C5}" dt="2024-02-28T15:56:22.030" v="10" actId="2696"/>
        <pc:sldMkLst>
          <pc:docMk/>
          <pc:sldMk cId="2029961567" sldId="261"/>
        </pc:sldMkLst>
      </pc:sldChg>
      <pc:sldChg chg="del">
        <pc:chgData name="Tomáš Formánek" userId="15313f93-0b04-4d72-83d4-ef3e44788652" providerId="ADAL" clId="{0D792D19-AA12-9748-901A-6FA2B5D4C0C5}" dt="2024-02-28T15:56:25.732" v="11" actId="2696"/>
        <pc:sldMkLst>
          <pc:docMk/>
          <pc:sldMk cId="1342940775" sldId="263"/>
        </pc:sldMkLst>
      </pc:sldChg>
      <pc:sldChg chg="modNotesTx">
        <pc:chgData name="Tomáš Formánek" userId="15313f93-0b04-4d72-83d4-ef3e44788652" providerId="ADAL" clId="{0D792D19-AA12-9748-901A-6FA2B5D4C0C5}" dt="2024-02-28T15:55:27.732" v="2" actId="20577"/>
        <pc:sldMkLst>
          <pc:docMk/>
          <pc:sldMk cId="3315307862" sldId="266"/>
        </pc:sldMkLst>
      </pc:sldChg>
      <pc:sldChg chg="modNotesTx">
        <pc:chgData name="Tomáš Formánek" userId="15313f93-0b04-4d72-83d4-ef3e44788652" providerId="ADAL" clId="{0D792D19-AA12-9748-901A-6FA2B5D4C0C5}" dt="2024-02-28T15:55:47.786" v="5" actId="20577"/>
        <pc:sldMkLst>
          <pc:docMk/>
          <pc:sldMk cId="2668966400" sldId="269"/>
        </pc:sldMkLst>
      </pc:sldChg>
      <pc:sldChg chg="del">
        <pc:chgData name="Tomáš Formánek" userId="15313f93-0b04-4d72-83d4-ef3e44788652" providerId="ADAL" clId="{0D792D19-AA12-9748-901A-6FA2B5D4C0C5}" dt="2024-02-28T15:55:57.749" v="7" actId="2696"/>
        <pc:sldMkLst>
          <pc:docMk/>
          <pc:sldMk cId="4120582430" sldId="270"/>
        </pc:sldMkLst>
      </pc:sldChg>
      <pc:sldChg chg="modNotesTx">
        <pc:chgData name="Tomáš Formánek" userId="15313f93-0b04-4d72-83d4-ef3e44788652" providerId="ADAL" clId="{0D792D19-AA12-9748-901A-6FA2B5D4C0C5}" dt="2024-02-28T15:55:24.307" v="1" actId="20577"/>
        <pc:sldMkLst>
          <pc:docMk/>
          <pc:sldMk cId="2053761164" sldId="273"/>
        </pc:sldMkLst>
      </pc:sldChg>
      <pc:sldChg chg="del">
        <pc:chgData name="Tomáš Formánek" userId="15313f93-0b04-4d72-83d4-ef3e44788652" providerId="ADAL" clId="{0D792D19-AA12-9748-901A-6FA2B5D4C0C5}" dt="2024-02-28T15:55:53.681" v="6" actId="2696"/>
        <pc:sldMkLst>
          <pc:docMk/>
          <pc:sldMk cId="3455972082" sldId="275"/>
        </pc:sldMkLst>
      </pc:sldChg>
      <pc:sldChg chg="modNotesTx">
        <pc:chgData name="Tomáš Formánek" userId="15313f93-0b04-4d72-83d4-ef3e44788652" providerId="ADAL" clId="{0D792D19-AA12-9748-901A-6FA2B5D4C0C5}" dt="2024-02-28T15:55:40.554" v="4" actId="20577"/>
        <pc:sldMkLst>
          <pc:docMk/>
          <pc:sldMk cId="3058076265" sldId="279"/>
        </pc:sldMkLst>
      </pc:sldChg>
      <pc:sldChg chg="modNotesTx">
        <pc:chgData name="Tomáš Formánek" userId="15313f93-0b04-4d72-83d4-ef3e44788652" providerId="ADAL" clId="{0D792D19-AA12-9748-901A-6FA2B5D4C0C5}" dt="2024-02-28T15:56:35.195" v="12" actId="20577"/>
        <pc:sldMkLst>
          <pc:docMk/>
          <pc:sldMk cId="2079431982" sldId="280"/>
        </pc:sldMkLst>
      </pc:sldChg>
      <pc:sldChg chg="del">
        <pc:chgData name="Tomáš Formánek" userId="15313f93-0b04-4d72-83d4-ef3e44788652" providerId="ADAL" clId="{0D792D19-AA12-9748-901A-6FA2B5D4C0C5}" dt="2024-02-28T15:56:09.560" v="9" actId="2696"/>
        <pc:sldMkLst>
          <pc:docMk/>
          <pc:sldMk cId="923088848" sldId="282"/>
        </pc:sldMkLst>
      </pc:sldChg>
    </pc:docChg>
  </pc:docChgLst>
  <pc:docChgLst>
    <pc:chgData name="Tomáš Formánek" userId="15313f93-0b04-4d72-83d4-ef3e44788652" providerId="ADAL" clId="{AA90AAE4-BAFA-C94A-8AAF-3268671F5F5B}"/>
    <pc:docChg chg="undo custSel addSld delSld modSld sldOrd">
      <pc:chgData name="Tomáš Formánek" userId="15313f93-0b04-4d72-83d4-ef3e44788652" providerId="ADAL" clId="{AA90AAE4-BAFA-C94A-8AAF-3268671F5F5B}" dt="2024-02-23T14:23:43.740" v="5867"/>
      <pc:docMkLst>
        <pc:docMk/>
      </pc:docMkLst>
      <pc:sldChg chg="addSp delSp modSp mod">
        <pc:chgData name="Tomáš Formánek" userId="15313f93-0b04-4d72-83d4-ef3e44788652" providerId="ADAL" clId="{AA90AAE4-BAFA-C94A-8AAF-3268671F5F5B}" dt="2024-02-23T08:45:26.644" v="3238"/>
        <pc:sldMkLst>
          <pc:docMk/>
          <pc:sldMk cId="2485690122" sldId="256"/>
        </pc:sldMkLst>
        <pc:spChg chg="mod">
          <ac:chgData name="Tomáš Formánek" userId="15313f93-0b04-4d72-83d4-ef3e44788652" providerId="ADAL" clId="{AA90AAE4-BAFA-C94A-8AAF-3268671F5F5B}" dt="2024-02-23T08:40:29.616" v="3211" actId="1076"/>
          <ac:spMkLst>
            <pc:docMk/>
            <pc:sldMk cId="2485690122" sldId="256"/>
            <ac:spMk id="2" creationId="{746DE0B2-098F-8FE3-F8D2-BE3270670F58}"/>
          </ac:spMkLst>
        </pc:spChg>
        <pc:spChg chg="mod">
          <ac:chgData name="Tomáš Formánek" userId="15313f93-0b04-4d72-83d4-ef3e44788652" providerId="ADAL" clId="{AA90AAE4-BAFA-C94A-8AAF-3268671F5F5B}" dt="2024-02-23T08:39:39.924" v="3208" actId="1076"/>
          <ac:spMkLst>
            <pc:docMk/>
            <pc:sldMk cId="2485690122" sldId="256"/>
            <ac:spMk id="3" creationId="{DFB60283-1313-697E-0CA5-378A45D929DA}"/>
          </ac:spMkLst>
        </pc:spChg>
        <pc:spChg chg="add del mod">
          <ac:chgData name="Tomáš Formánek" userId="15313f93-0b04-4d72-83d4-ef3e44788652" providerId="ADAL" clId="{AA90AAE4-BAFA-C94A-8AAF-3268671F5F5B}" dt="2024-02-23T06:37:42.757" v="3131" actId="478"/>
          <ac:spMkLst>
            <pc:docMk/>
            <pc:sldMk cId="2485690122" sldId="256"/>
            <ac:spMk id="12" creationId="{1C89F9E7-B527-9B96-70DE-AE2EC9839771}"/>
          </ac:spMkLst>
        </pc:spChg>
        <pc:spChg chg="add mod">
          <ac:chgData name="Tomáš Formánek" userId="15313f93-0b04-4d72-83d4-ef3e44788652" providerId="ADAL" clId="{AA90AAE4-BAFA-C94A-8AAF-3268671F5F5B}" dt="2024-02-23T08:34:16.034" v="3178" actId="114"/>
          <ac:spMkLst>
            <pc:docMk/>
            <pc:sldMk cId="2485690122" sldId="256"/>
            <ac:spMk id="15" creationId="{7D73A664-EFED-E027-B695-56E59FE39AF7}"/>
          </ac:spMkLst>
        </pc:spChg>
        <pc:picChg chg="mod">
          <ac:chgData name="Tomáš Formánek" userId="15313f93-0b04-4d72-83d4-ef3e44788652" providerId="ADAL" clId="{AA90AAE4-BAFA-C94A-8AAF-3268671F5F5B}" dt="2024-02-23T08:45:26.644" v="3238"/>
          <ac:picMkLst>
            <pc:docMk/>
            <pc:sldMk cId="2485690122" sldId="256"/>
            <ac:picMk id="5" creationId="{711416F0-4B4E-F5D4-6B6D-E1E11D06EC77}"/>
          </ac:picMkLst>
        </pc:picChg>
        <pc:picChg chg="add del mod">
          <ac:chgData name="Tomáš Formánek" userId="15313f93-0b04-4d72-83d4-ef3e44788652" providerId="ADAL" clId="{AA90AAE4-BAFA-C94A-8AAF-3268671F5F5B}" dt="2024-02-21T14:16:29.535" v="737" actId="478"/>
          <ac:picMkLst>
            <pc:docMk/>
            <pc:sldMk cId="2485690122" sldId="256"/>
            <ac:picMk id="6" creationId="{F9F17345-BA32-2462-C7C7-17861ABDB31A}"/>
          </ac:picMkLst>
        </pc:picChg>
        <pc:picChg chg="add del mod">
          <ac:chgData name="Tomáš Formánek" userId="15313f93-0b04-4d72-83d4-ef3e44788652" providerId="ADAL" clId="{AA90AAE4-BAFA-C94A-8AAF-3268671F5F5B}" dt="2024-02-21T14:17:58.703" v="748" actId="478"/>
          <ac:picMkLst>
            <pc:docMk/>
            <pc:sldMk cId="2485690122" sldId="256"/>
            <ac:picMk id="7" creationId="{3174A37F-43A0-1E1C-AB7E-AE26DD8BA2B5}"/>
          </ac:picMkLst>
        </pc:picChg>
        <pc:picChg chg="add del mod">
          <ac:chgData name="Tomáš Formánek" userId="15313f93-0b04-4d72-83d4-ef3e44788652" providerId="ADAL" clId="{AA90AAE4-BAFA-C94A-8AAF-3268671F5F5B}" dt="2024-02-21T14:19:21.631" v="750" actId="478"/>
          <ac:picMkLst>
            <pc:docMk/>
            <pc:sldMk cId="2485690122" sldId="256"/>
            <ac:picMk id="9" creationId="{ECC790A9-9EF5-A039-307D-75B09A6DC975}"/>
          </ac:picMkLst>
        </pc:picChg>
        <pc:picChg chg="add del mod">
          <ac:chgData name="Tomáš Formánek" userId="15313f93-0b04-4d72-83d4-ef3e44788652" providerId="ADAL" clId="{AA90AAE4-BAFA-C94A-8AAF-3268671F5F5B}" dt="2024-02-21T14:27:26.759" v="775" actId="478"/>
          <ac:picMkLst>
            <pc:docMk/>
            <pc:sldMk cId="2485690122" sldId="256"/>
            <ac:picMk id="11" creationId="{F807326B-FB31-A212-B935-A7B3DAB68417}"/>
          </ac:picMkLst>
        </pc:picChg>
        <pc:picChg chg="add del mod">
          <ac:chgData name="Tomáš Formánek" userId="15313f93-0b04-4d72-83d4-ef3e44788652" providerId="ADAL" clId="{AA90AAE4-BAFA-C94A-8AAF-3268671F5F5B}" dt="2024-02-23T06:37:41.037" v="3130" actId="478"/>
          <ac:picMkLst>
            <pc:docMk/>
            <pc:sldMk cId="2485690122" sldId="256"/>
            <ac:picMk id="14" creationId="{5B11F7E0-8182-6336-196E-208F6176BE1A}"/>
          </ac:picMkLst>
        </pc:picChg>
        <pc:picChg chg="add del mod">
          <ac:chgData name="Tomáš Formánek" userId="15313f93-0b04-4d72-83d4-ef3e44788652" providerId="ADAL" clId="{AA90AAE4-BAFA-C94A-8AAF-3268671F5F5B}" dt="2024-02-23T08:35:30.628" v="3187" actId="478"/>
          <ac:picMkLst>
            <pc:docMk/>
            <pc:sldMk cId="2485690122" sldId="256"/>
            <ac:picMk id="16" creationId="{3549FB49-EBC5-A51C-3C36-FB5A05E4AB95}"/>
          </ac:picMkLst>
        </pc:picChg>
        <pc:picChg chg="add mod">
          <ac:chgData name="Tomáš Formánek" userId="15313f93-0b04-4d72-83d4-ef3e44788652" providerId="ADAL" clId="{AA90AAE4-BAFA-C94A-8AAF-3268671F5F5B}" dt="2024-02-23T08:42:47.377" v="3228" actId="14861"/>
          <ac:picMkLst>
            <pc:docMk/>
            <pc:sldMk cId="2485690122" sldId="256"/>
            <ac:picMk id="17" creationId="{90470933-0202-E5FD-31B8-A58C74AD6539}"/>
          </ac:picMkLst>
        </pc:picChg>
        <pc:picChg chg="add mod">
          <ac:chgData name="Tomáš Formánek" userId="15313f93-0b04-4d72-83d4-ef3e44788652" providerId="ADAL" clId="{AA90AAE4-BAFA-C94A-8AAF-3268671F5F5B}" dt="2024-02-23T08:39:02.946" v="3200" actId="14100"/>
          <ac:picMkLst>
            <pc:docMk/>
            <pc:sldMk cId="2485690122" sldId="256"/>
            <ac:picMk id="18" creationId="{B915CE7A-0A21-8CC2-EBC5-7E3270B7F08E}"/>
          </ac:picMkLst>
        </pc:picChg>
        <pc:picChg chg="add mod">
          <ac:chgData name="Tomáš Formánek" userId="15313f93-0b04-4d72-83d4-ef3e44788652" providerId="ADAL" clId="{AA90AAE4-BAFA-C94A-8AAF-3268671F5F5B}" dt="2024-02-23T08:43:20.272" v="3230" actId="14100"/>
          <ac:picMkLst>
            <pc:docMk/>
            <pc:sldMk cId="2485690122" sldId="256"/>
            <ac:picMk id="4098" creationId="{12AD63B2-95BD-F103-31DA-34293FBAC1BF}"/>
          </ac:picMkLst>
        </pc:picChg>
      </pc:sldChg>
      <pc:sldChg chg="addSp delSp modSp mod addAnim delAnim modAnim modNotesTx">
        <pc:chgData name="Tomáš Formánek" userId="15313f93-0b04-4d72-83d4-ef3e44788652" providerId="ADAL" clId="{AA90AAE4-BAFA-C94A-8AAF-3268671F5F5B}" dt="2024-02-23T14:20:38.813" v="5549" actId="20577"/>
        <pc:sldMkLst>
          <pc:docMk/>
          <pc:sldMk cId="4043565207" sldId="257"/>
        </pc:sldMkLst>
        <pc:spChg chg="mod">
          <ac:chgData name="Tomáš Formánek" userId="15313f93-0b04-4d72-83d4-ef3e44788652" providerId="ADAL" clId="{AA90AAE4-BAFA-C94A-8AAF-3268671F5F5B}" dt="2024-02-21T16:37:05.913" v="1711" actId="2711"/>
          <ac:spMkLst>
            <pc:docMk/>
            <pc:sldMk cId="4043565207" sldId="257"/>
            <ac:spMk id="2" creationId="{D094861D-5014-D2F2-310E-EB2372AFAE8B}"/>
          </ac:spMkLst>
        </pc:spChg>
        <pc:spChg chg="mod">
          <ac:chgData name="Tomáš Formánek" userId="15313f93-0b04-4d72-83d4-ef3e44788652" providerId="ADAL" clId="{AA90AAE4-BAFA-C94A-8AAF-3268671F5F5B}" dt="2024-02-21T16:36:33.219" v="1708" actId="123"/>
          <ac:spMkLst>
            <pc:docMk/>
            <pc:sldMk cId="4043565207" sldId="257"/>
            <ac:spMk id="3" creationId="{EC440DF7-CA3A-AEBD-5E3B-8D02073DE156}"/>
          </ac:spMkLst>
        </pc:spChg>
        <pc:spChg chg="add del mod">
          <ac:chgData name="Tomáš Formánek" userId="15313f93-0b04-4d72-83d4-ef3e44788652" providerId="ADAL" clId="{AA90AAE4-BAFA-C94A-8AAF-3268671F5F5B}" dt="2024-02-23T06:42:19.412" v="3166" actId="478"/>
          <ac:spMkLst>
            <pc:docMk/>
            <pc:sldMk cId="4043565207" sldId="257"/>
            <ac:spMk id="6" creationId="{E1A9C795-09C4-CE5A-1414-13B06D407B0A}"/>
          </ac:spMkLst>
        </pc:spChg>
        <pc:spChg chg="add del mod">
          <ac:chgData name="Tomáš Formánek" userId="15313f93-0b04-4d72-83d4-ef3e44788652" providerId="ADAL" clId="{AA90AAE4-BAFA-C94A-8AAF-3268671F5F5B}" dt="2024-02-23T06:42:28.785" v="3169" actId="478"/>
          <ac:spMkLst>
            <pc:docMk/>
            <pc:sldMk cId="4043565207" sldId="257"/>
            <ac:spMk id="7" creationId="{F4B98B72-CD2B-E623-36D7-E5585B24EF06}"/>
          </ac:spMkLst>
        </pc:spChg>
        <pc:spChg chg="add del mod">
          <ac:chgData name="Tomáš Formánek" userId="15313f93-0b04-4d72-83d4-ef3e44788652" providerId="ADAL" clId="{AA90AAE4-BAFA-C94A-8AAF-3268671F5F5B}" dt="2024-02-23T06:42:17.891" v="3165" actId="478"/>
          <ac:spMkLst>
            <pc:docMk/>
            <pc:sldMk cId="4043565207" sldId="257"/>
            <ac:spMk id="8" creationId="{507EB9BA-9C32-9DA0-B63F-B6367CB5121E}"/>
          </ac:spMkLst>
        </pc:spChg>
        <pc:spChg chg="add mod">
          <ac:chgData name="Tomáš Formánek" userId="15313f93-0b04-4d72-83d4-ef3e44788652" providerId="ADAL" clId="{AA90AAE4-BAFA-C94A-8AAF-3268671F5F5B}" dt="2024-02-23T09:50:07.046" v="3276" actId="692"/>
          <ac:spMkLst>
            <pc:docMk/>
            <pc:sldMk cId="4043565207" sldId="257"/>
            <ac:spMk id="11" creationId="{1FD9ADA8-74F5-19D4-1A3C-4A60894F4CEA}"/>
          </ac:spMkLst>
        </pc:spChg>
        <pc:spChg chg="add del mod">
          <ac:chgData name="Tomáš Formánek" userId="15313f93-0b04-4d72-83d4-ef3e44788652" providerId="ADAL" clId="{AA90AAE4-BAFA-C94A-8AAF-3268671F5F5B}" dt="2024-02-23T09:50:19.454" v="3279"/>
          <ac:spMkLst>
            <pc:docMk/>
            <pc:sldMk cId="4043565207" sldId="257"/>
            <ac:spMk id="12" creationId="{C502978E-7716-99ED-80FF-C94325753E1D}"/>
          </ac:spMkLst>
        </pc:spChg>
        <pc:picChg chg="del mod">
          <ac:chgData name="Tomáš Formánek" userId="15313f93-0b04-4d72-83d4-ef3e44788652" providerId="ADAL" clId="{AA90AAE4-BAFA-C94A-8AAF-3268671F5F5B}" dt="2024-02-22T12:05:00.295" v="2002" actId="478"/>
          <ac:picMkLst>
            <pc:docMk/>
            <pc:sldMk cId="4043565207" sldId="257"/>
            <ac:picMk id="4" creationId="{4AD3E59D-62DB-9D2B-EC7A-392FCAFD5A49}"/>
          </ac:picMkLst>
        </pc:picChg>
        <pc:picChg chg="add mod">
          <ac:chgData name="Tomáš Formánek" userId="15313f93-0b04-4d72-83d4-ef3e44788652" providerId="ADAL" clId="{AA90AAE4-BAFA-C94A-8AAF-3268671F5F5B}" dt="2024-02-21T16:36:44.036" v="1710" actId="1076"/>
          <ac:picMkLst>
            <pc:docMk/>
            <pc:sldMk cId="4043565207" sldId="257"/>
            <ac:picMk id="5" creationId="{B5E17F25-3C45-4D8B-2CED-5F382DE08775}"/>
          </ac:picMkLst>
        </pc:picChg>
        <pc:picChg chg="add del mod">
          <ac:chgData name="Tomáš Formánek" userId="15313f93-0b04-4d72-83d4-ef3e44788652" providerId="ADAL" clId="{AA90AAE4-BAFA-C94A-8AAF-3268671F5F5B}" dt="2024-02-23T06:42:23.781" v="3168" actId="478"/>
          <ac:picMkLst>
            <pc:docMk/>
            <pc:sldMk cId="4043565207" sldId="257"/>
            <ac:picMk id="9" creationId="{7EF2F124-0B33-76E7-F601-DBBE64D28986}"/>
          </ac:picMkLst>
        </pc:picChg>
        <pc:picChg chg="add del mod">
          <ac:chgData name="Tomáš Formánek" userId="15313f93-0b04-4d72-83d4-ef3e44788652" providerId="ADAL" clId="{AA90AAE4-BAFA-C94A-8AAF-3268671F5F5B}" dt="2024-02-23T09:48:39.773" v="3260" actId="478"/>
          <ac:picMkLst>
            <pc:docMk/>
            <pc:sldMk cId="4043565207" sldId="257"/>
            <ac:picMk id="10" creationId="{E70B0644-EE21-6819-50EC-450660D57572}"/>
          </ac:picMkLst>
        </pc:picChg>
      </pc:sldChg>
      <pc:sldChg chg="addSp delSp modSp del mod">
        <pc:chgData name="Tomáš Formánek" userId="15313f93-0b04-4d72-83d4-ef3e44788652" providerId="ADAL" clId="{AA90AAE4-BAFA-C94A-8AAF-3268671F5F5B}" dt="2024-02-22T14:50:14.397" v="2507" actId="2696"/>
        <pc:sldMkLst>
          <pc:docMk/>
          <pc:sldMk cId="3418049466" sldId="258"/>
        </pc:sldMkLst>
        <pc:spChg chg="del">
          <ac:chgData name="Tomáš Formánek" userId="15313f93-0b04-4d72-83d4-ef3e44788652" providerId="ADAL" clId="{AA90AAE4-BAFA-C94A-8AAF-3268671F5F5B}" dt="2024-02-19T12:41:25.587" v="722" actId="478"/>
          <ac:spMkLst>
            <pc:docMk/>
            <pc:sldMk cId="3418049466" sldId="258"/>
            <ac:spMk id="2" creationId="{F3BD08AE-D8AB-2C0A-4704-444C8E42CDA8}"/>
          </ac:spMkLst>
        </pc:spChg>
        <pc:spChg chg="mod">
          <ac:chgData name="Tomáš Formánek" userId="15313f93-0b04-4d72-83d4-ef3e44788652" providerId="ADAL" clId="{AA90AAE4-BAFA-C94A-8AAF-3268671F5F5B}" dt="2024-02-22T14:39:04.371" v="2013" actId="20577"/>
          <ac:spMkLst>
            <pc:docMk/>
            <pc:sldMk cId="3418049466" sldId="258"/>
            <ac:spMk id="3" creationId="{3D4A1B6D-FD4D-0150-6F0C-D1911C8C7A8A}"/>
          </ac:spMkLst>
        </pc:spChg>
        <pc:picChg chg="add mod">
          <ac:chgData name="Tomáš Formánek" userId="15313f93-0b04-4d72-83d4-ef3e44788652" providerId="ADAL" clId="{AA90AAE4-BAFA-C94A-8AAF-3268671F5F5B}" dt="2024-02-22T12:07:06.353" v="2012" actId="1076"/>
          <ac:picMkLst>
            <pc:docMk/>
            <pc:sldMk cId="3418049466" sldId="258"/>
            <ac:picMk id="2" creationId="{EF2AFED3-B075-200E-E474-468C545B0700}"/>
          </ac:picMkLst>
        </pc:picChg>
        <pc:picChg chg="del mod">
          <ac:chgData name="Tomáš Formánek" userId="15313f93-0b04-4d72-83d4-ef3e44788652" providerId="ADAL" clId="{AA90AAE4-BAFA-C94A-8AAF-3268671F5F5B}" dt="2024-02-22T12:06:58.212" v="2010" actId="478"/>
          <ac:picMkLst>
            <pc:docMk/>
            <pc:sldMk cId="3418049466" sldId="258"/>
            <ac:picMk id="4" creationId="{BADAD543-D548-E823-F6F0-F801576C1308}"/>
          </ac:picMkLst>
        </pc:picChg>
      </pc:sldChg>
      <pc:sldChg chg="modSp mod modShow">
        <pc:chgData name="Tomáš Formánek" userId="15313f93-0b04-4d72-83d4-ef3e44788652" providerId="ADAL" clId="{AA90AAE4-BAFA-C94A-8AAF-3268671F5F5B}" dt="2024-02-23T10:11:12.076" v="3409" actId="729"/>
        <pc:sldMkLst>
          <pc:docMk/>
          <pc:sldMk cId="297729304" sldId="259"/>
        </pc:sldMkLst>
        <pc:spChg chg="mod">
          <ac:chgData name="Tomáš Formánek" userId="15313f93-0b04-4d72-83d4-ef3e44788652" providerId="ADAL" clId="{AA90AAE4-BAFA-C94A-8AAF-3268671F5F5B}" dt="2024-02-19T10:00:18.006" v="396" actId="20577"/>
          <ac:spMkLst>
            <pc:docMk/>
            <pc:sldMk cId="297729304" sldId="259"/>
            <ac:spMk id="3" creationId="{94CC8C55-3E8A-A620-43D8-E550D222ACB0}"/>
          </ac:spMkLst>
        </pc:spChg>
        <pc:picChg chg="mod">
          <ac:chgData name="Tomáš Formánek" userId="15313f93-0b04-4d72-83d4-ef3e44788652" providerId="ADAL" clId="{AA90AAE4-BAFA-C94A-8AAF-3268671F5F5B}" dt="2024-02-19T09:59:44.233" v="303" actId="1076"/>
          <ac:picMkLst>
            <pc:docMk/>
            <pc:sldMk cId="297729304" sldId="259"/>
            <ac:picMk id="4" creationId="{16DCB421-937A-ABAA-BD28-9B7F9122C4EC}"/>
          </ac:picMkLst>
        </pc:picChg>
      </pc:sldChg>
      <pc:sldChg chg="addSp delSp modSp mod">
        <pc:chgData name="Tomáš Formánek" userId="15313f93-0b04-4d72-83d4-ef3e44788652" providerId="ADAL" clId="{AA90AAE4-BAFA-C94A-8AAF-3268671F5F5B}" dt="2024-02-23T13:50:04.739" v="4559"/>
        <pc:sldMkLst>
          <pc:docMk/>
          <pc:sldMk cId="1098598096" sldId="260"/>
        </pc:sldMkLst>
        <pc:spChg chg="mod">
          <ac:chgData name="Tomáš Formánek" userId="15313f93-0b04-4d72-83d4-ef3e44788652" providerId="ADAL" clId="{AA90AAE4-BAFA-C94A-8AAF-3268671F5F5B}" dt="2024-02-22T14:54:03.098" v="2557" actId="1076"/>
          <ac:spMkLst>
            <pc:docMk/>
            <pc:sldMk cId="1098598096" sldId="260"/>
            <ac:spMk id="2" creationId="{893EAEFC-48AC-522D-6C02-5B68CD71A770}"/>
          </ac:spMkLst>
        </pc:spChg>
        <pc:spChg chg="del mod">
          <ac:chgData name="Tomáš Formánek" userId="15313f93-0b04-4d72-83d4-ef3e44788652" providerId="ADAL" clId="{AA90AAE4-BAFA-C94A-8AAF-3268671F5F5B}" dt="2024-02-22T15:02:13.390" v="2888" actId="21"/>
          <ac:spMkLst>
            <pc:docMk/>
            <pc:sldMk cId="1098598096" sldId="260"/>
            <ac:spMk id="3" creationId="{AB5E22B9-5B2F-0AED-3D48-D16F7446B33A}"/>
          </ac:spMkLst>
        </pc:spChg>
        <pc:spChg chg="add del mod">
          <ac:chgData name="Tomáš Formánek" userId="15313f93-0b04-4d72-83d4-ef3e44788652" providerId="ADAL" clId="{AA90AAE4-BAFA-C94A-8AAF-3268671F5F5B}" dt="2024-02-22T14:53:10.104" v="2551"/>
          <ac:spMkLst>
            <pc:docMk/>
            <pc:sldMk cId="1098598096" sldId="260"/>
            <ac:spMk id="6" creationId="{C4911FE8-2785-2F65-B7E8-BB89D070086F}"/>
          </ac:spMkLst>
        </pc:spChg>
        <pc:spChg chg="add del mod">
          <ac:chgData name="Tomáš Formánek" userId="15313f93-0b04-4d72-83d4-ef3e44788652" providerId="ADAL" clId="{AA90AAE4-BAFA-C94A-8AAF-3268671F5F5B}" dt="2024-02-22T14:54:10.728" v="2560"/>
          <ac:spMkLst>
            <pc:docMk/>
            <pc:sldMk cId="1098598096" sldId="260"/>
            <ac:spMk id="9" creationId="{5E432FD2-9164-E899-5075-ACCAA7CFDFC9}"/>
          </ac:spMkLst>
        </pc:spChg>
        <pc:spChg chg="add del mod">
          <ac:chgData name="Tomáš Formánek" userId="15313f93-0b04-4d72-83d4-ef3e44788652" providerId="ADAL" clId="{AA90AAE4-BAFA-C94A-8AAF-3268671F5F5B}" dt="2024-02-22T14:54:45.362" v="2581" actId="478"/>
          <ac:spMkLst>
            <pc:docMk/>
            <pc:sldMk cId="1098598096" sldId="260"/>
            <ac:spMk id="10" creationId="{36271AA2-77C5-2B30-5C16-681C4652DA0A}"/>
          </ac:spMkLst>
        </pc:spChg>
        <pc:spChg chg="add mod">
          <ac:chgData name="Tomáš Formánek" userId="15313f93-0b04-4d72-83d4-ef3e44788652" providerId="ADAL" clId="{AA90AAE4-BAFA-C94A-8AAF-3268671F5F5B}" dt="2024-02-22T15:02:44.998" v="2899" actId="1076"/>
          <ac:spMkLst>
            <pc:docMk/>
            <pc:sldMk cId="1098598096" sldId="260"/>
            <ac:spMk id="11" creationId="{440996DA-F820-53C3-3097-3AFC50E9EFFC}"/>
          </ac:spMkLst>
        </pc:spChg>
        <pc:spChg chg="add del mod">
          <ac:chgData name="Tomáš Formánek" userId="15313f93-0b04-4d72-83d4-ef3e44788652" providerId="ADAL" clId="{AA90AAE4-BAFA-C94A-8AAF-3268671F5F5B}" dt="2024-02-22T15:02:21.122" v="2890" actId="478"/>
          <ac:spMkLst>
            <pc:docMk/>
            <pc:sldMk cId="1098598096" sldId="260"/>
            <ac:spMk id="13" creationId="{D8C50718-9B71-127D-B9BF-0951E69B98AC}"/>
          </ac:spMkLst>
        </pc:spChg>
        <pc:spChg chg="add mod">
          <ac:chgData name="Tomáš Formánek" userId="15313f93-0b04-4d72-83d4-ef3e44788652" providerId="ADAL" clId="{AA90AAE4-BAFA-C94A-8AAF-3268671F5F5B}" dt="2024-02-23T13:50:04.739" v="4559"/>
          <ac:spMkLst>
            <pc:docMk/>
            <pc:sldMk cId="1098598096" sldId="260"/>
            <ac:spMk id="14" creationId="{27ABCDE3-986F-2069-96FD-45C7061E435B}"/>
          </ac:spMkLst>
        </pc:spChg>
        <pc:picChg chg="mod">
          <ac:chgData name="Tomáš Formánek" userId="15313f93-0b04-4d72-83d4-ef3e44788652" providerId="ADAL" clId="{AA90AAE4-BAFA-C94A-8AAF-3268671F5F5B}" dt="2024-02-22T15:03:08.611" v="2903" actId="1076"/>
          <ac:picMkLst>
            <pc:docMk/>
            <pc:sldMk cId="1098598096" sldId="260"/>
            <ac:picMk id="4" creationId="{37665C13-9F5F-602E-B7BB-112781B53582}"/>
          </ac:picMkLst>
        </pc:picChg>
        <pc:picChg chg="add del mod">
          <ac:chgData name="Tomáš Formánek" userId="15313f93-0b04-4d72-83d4-ef3e44788652" providerId="ADAL" clId="{AA90AAE4-BAFA-C94A-8AAF-3268671F5F5B}" dt="2024-02-22T15:02:30.670" v="2894" actId="21"/>
          <ac:picMkLst>
            <pc:docMk/>
            <pc:sldMk cId="1098598096" sldId="260"/>
            <ac:picMk id="5" creationId="{59FCAD18-63AD-FC15-CD60-111A18357912}"/>
          </ac:picMkLst>
        </pc:picChg>
        <pc:picChg chg="add mod">
          <ac:chgData name="Tomáš Formánek" userId="15313f93-0b04-4d72-83d4-ef3e44788652" providerId="ADAL" clId="{AA90AAE4-BAFA-C94A-8AAF-3268671F5F5B}" dt="2024-02-22T15:02:52.022" v="2901" actId="14100"/>
          <ac:picMkLst>
            <pc:docMk/>
            <pc:sldMk cId="1098598096" sldId="260"/>
            <ac:picMk id="8" creationId="{C7ED2ED3-B1C3-034A-E383-F8A4BEA23DF3}"/>
          </ac:picMkLst>
        </pc:picChg>
        <pc:picChg chg="add del mod">
          <ac:chgData name="Tomáš Formánek" userId="15313f93-0b04-4d72-83d4-ef3e44788652" providerId="ADAL" clId="{AA90AAE4-BAFA-C94A-8AAF-3268671F5F5B}" dt="2024-02-22T14:53:08.599" v="2549" actId="478"/>
          <ac:picMkLst>
            <pc:docMk/>
            <pc:sldMk cId="1098598096" sldId="260"/>
            <ac:picMk id="1026" creationId="{EAB5185E-AEC3-2026-5ACD-32ED642BE61E}"/>
          </ac:picMkLst>
        </pc:picChg>
      </pc:sldChg>
      <pc:sldChg chg="modSp mod modShow">
        <pc:chgData name="Tomáš Formánek" userId="15313f93-0b04-4d72-83d4-ef3e44788652" providerId="ADAL" clId="{AA90AAE4-BAFA-C94A-8AAF-3268671F5F5B}" dt="2024-02-23T13:24:44.288" v="4529" actId="1076"/>
        <pc:sldMkLst>
          <pc:docMk/>
          <pc:sldMk cId="2029961567" sldId="261"/>
        </pc:sldMkLst>
        <pc:spChg chg="mod">
          <ac:chgData name="Tomáš Formánek" userId="15313f93-0b04-4d72-83d4-ef3e44788652" providerId="ADAL" clId="{AA90AAE4-BAFA-C94A-8AAF-3268671F5F5B}" dt="2024-02-23T13:24:23.740" v="4523" actId="14100"/>
          <ac:spMkLst>
            <pc:docMk/>
            <pc:sldMk cId="2029961567" sldId="261"/>
            <ac:spMk id="2" creationId="{C7DCD194-BBAC-5172-A1A2-D363D84C54F1}"/>
          </ac:spMkLst>
        </pc:spChg>
        <pc:spChg chg="mod">
          <ac:chgData name="Tomáš Formánek" userId="15313f93-0b04-4d72-83d4-ef3e44788652" providerId="ADAL" clId="{AA90AAE4-BAFA-C94A-8AAF-3268671F5F5B}" dt="2024-02-23T13:24:44.288" v="4529" actId="1076"/>
          <ac:spMkLst>
            <pc:docMk/>
            <pc:sldMk cId="2029961567" sldId="261"/>
            <ac:spMk id="3" creationId="{B18B9F35-CDEB-C601-F053-A8E7835B648B}"/>
          </ac:spMkLst>
        </pc:spChg>
        <pc:picChg chg="mod">
          <ac:chgData name="Tomáš Formánek" userId="15313f93-0b04-4d72-83d4-ef3e44788652" providerId="ADAL" clId="{AA90AAE4-BAFA-C94A-8AAF-3268671F5F5B}" dt="2024-02-23T13:24:14.357" v="4521" actId="1076"/>
          <ac:picMkLst>
            <pc:docMk/>
            <pc:sldMk cId="2029961567" sldId="261"/>
            <ac:picMk id="4" creationId="{BB5A6B42-110D-344E-39E8-6862BFE294D4}"/>
          </ac:picMkLst>
        </pc:picChg>
        <pc:picChg chg="mod">
          <ac:chgData name="Tomáš Formánek" userId="15313f93-0b04-4d72-83d4-ef3e44788652" providerId="ADAL" clId="{AA90AAE4-BAFA-C94A-8AAF-3268671F5F5B}" dt="2024-02-23T13:24:35.181" v="4527" actId="14100"/>
          <ac:picMkLst>
            <pc:docMk/>
            <pc:sldMk cId="2029961567" sldId="261"/>
            <ac:picMk id="5" creationId="{D0EBE69F-5C8C-C737-E874-EF17785BF9E1}"/>
          </ac:picMkLst>
        </pc:picChg>
      </pc:sldChg>
      <pc:sldChg chg="addSp delSp modSp del mod modShow">
        <pc:chgData name="Tomáš Formánek" userId="15313f93-0b04-4d72-83d4-ef3e44788652" providerId="ADAL" clId="{AA90AAE4-BAFA-C94A-8AAF-3268671F5F5B}" dt="2024-02-23T13:20:52.786" v="4394" actId="2696"/>
        <pc:sldMkLst>
          <pc:docMk/>
          <pc:sldMk cId="2382509279" sldId="262"/>
        </pc:sldMkLst>
        <pc:spChg chg="del mod">
          <ac:chgData name="Tomáš Formánek" userId="15313f93-0b04-4d72-83d4-ef3e44788652" providerId="ADAL" clId="{AA90AAE4-BAFA-C94A-8AAF-3268671F5F5B}" dt="2024-02-19T10:12:20.885" v="668"/>
          <ac:spMkLst>
            <pc:docMk/>
            <pc:sldMk cId="2382509279" sldId="262"/>
            <ac:spMk id="3" creationId="{13CAAD48-A57D-5C93-54F2-FB8496F1969B}"/>
          </ac:spMkLst>
        </pc:spChg>
        <pc:spChg chg="add mod">
          <ac:chgData name="Tomáš Formánek" userId="15313f93-0b04-4d72-83d4-ef3e44788652" providerId="ADAL" clId="{AA90AAE4-BAFA-C94A-8AAF-3268671F5F5B}" dt="2024-02-19T10:12:26.262" v="671" actId="21"/>
          <ac:spMkLst>
            <pc:docMk/>
            <pc:sldMk cId="2382509279" sldId="262"/>
            <ac:spMk id="8" creationId="{F08349FA-1E77-8B98-1A81-1424DC7159C4}"/>
          </ac:spMkLst>
        </pc:spChg>
        <pc:picChg chg="mod">
          <ac:chgData name="Tomáš Formánek" userId="15313f93-0b04-4d72-83d4-ef3e44788652" providerId="ADAL" clId="{AA90AAE4-BAFA-C94A-8AAF-3268671F5F5B}" dt="2024-02-19T10:10:56.932" v="665" actId="14100"/>
          <ac:picMkLst>
            <pc:docMk/>
            <pc:sldMk cId="2382509279" sldId="262"/>
            <ac:picMk id="4" creationId="{623C4314-B50D-63C9-F4E2-B6891E36C62E}"/>
          </ac:picMkLst>
        </pc:picChg>
        <pc:picChg chg="add del mod">
          <ac:chgData name="Tomáš Formánek" userId="15313f93-0b04-4d72-83d4-ef3e44788652" providerId="ADAL" clId="{AA90AAE4-BAFA-C94A-8AAF-3268671F5F5B}" dt="2024-02-19T10:12:26.262" v="671" actId="21"/>
          <ac:picMkLst>
            <pc:docMk/>
            <pc:sldMk cId="2382509279" sldId="262"/>
            <ac:picMk id="6" creationId="{54DE8715-A740-9643-528F-CE52CD96C172}"/>
          </ac:picMkLst>
        </pc:picChg>
      </pc:sldChg>
      <pc:sldChg chg="addSp modSp mod modShow">
        <pc:chgData name="Tomáš Formánek" userId="15313f93-0b04-4d72-83d4-ef3e44788652" providerId="ADAL" clId="{AA90AAE4-BAFA-C94A-8AAF-3268671F5F5B}" dt="2024-02-23T13:25:19.684" v="4541" actId="1076"/>
        <pc:sldMkLst>
          <pc:docMk/>
          <pc:sldMk cId="1342940775" sldId="263"/>
        </pc:sldMkLst>
        <pc:spChg chg="mod">
          <ac:chgData name="Tomáš Formánek" userId="15313f93-0b04-4d72-83d4-ef3e44788652" providerId="ADAL" clId="{AA90AAE4-BAFA-C94A-8AAF-3268671F5F5B}" dt="2024-02-23T13:25:19.684" v="4541" actId="1076"/>
          <ac:spMkLst>
            <pc:docMk/>
            <pc:sldMk cId="1342940775" sldId="263"/>
            <ac:spMk id="2" creationId="{351E6307-B458-08D3-D5A4-6F9D6EF44F73}"/>
          </ac:spMkLst>
        </pc:spChg>
        <pc:spChg chg="mod">
          <ac:chgData name="Tomáš Formánek" userId="15313f93-0b04-4d72-83d4-ef3e44788652" providerId="ADAL" clId="{AA90AAE4-BAFA-C94A-8AAF-3268671F5F5B}" dt="2024-02-23T13:25:13.924" v="4539" actId="14100"/>
          <ac:spMkLst>
            <pc:docMk/>
            <pc:sldMk cId="1342940775" sldId="263"/>
            <ac:spMk id="3" creationId="{E93BAC40-4E2B-F48F-C496-F6DC644EA90E}"/>
          </ac:spMkLst>
        </pc:spChg>
        <pc:picChg chg="mod">
          <ac:chgData name="Tomáš Formánek" userId="15313f93-0b04-4d72-83d4-ef3e44788652" providerId="ADAL" clId="{AA90AAE4-BAFA-C94A-8AAF-3268671F5F5B}" dt="2024-02-23T13:25:00.347" v="4534" actId="14100"/>
          <ac:picMkLst>
            <pc:docMk/>
            <pc:sldMk cId="1342940775" sldId="263"/>
            <ac:picMk id="4" creationId="{C5FAFE3B-0AB3-6F51-33CB-4BD2EEEBD7E5}"/>
          </ac:picMkLst>
        </pc:picChg>
        <pc:picChg chg="add mod">
          <ac:chgData name="Tomáš Formánek" userId="15313f93-0b04-4d72-83d4-ef3e44788652" providerId="ADAL" clId="{AA90AAE4-BAFA-C94A-8AAF-3268671F5F5B}" dt="2024-02-23T13:25:09.908" v="4538" actId="14100"/>
          <ac:picMkLst>
            <pc:docMk/>
            <pc:sldMk cId="1342940775" sldId="263"/>
            <ac:picMk id="5" creationId="{E010F61A-7C3F-1CC2-07DD-43A43366F1C4}"/>
          </ac:picMkLst>
        </pc:picChg>
      </pc:sldChg>
      <pc:sldChg chg="delSp del mod modShow">
        <pc:chgData name="Tomáš Formánek" userId="15313f93-0b04-4d72-83d4-ef3e44788652" providerId="ADAL" clId="{AA90AAE4-BAFA-C94A-8AAF-3268671F5F5B}" dt="2024-02-23T13:25:26.321" v="4542" actId="2696"/>
        <pc:sldMkLst>
          <pc:docMk/>
          <pc:sldMk cId="2579119968" sldId="264"/>
        </pc:sldMkLst>
        <pc:picChg chg="del">
          <ac:chgData name="Tomáš Formánek" userId="15313f93-0b04-4d72-83d4-ef3e44788652" providerId="ADAL" clId="{AA90AAE4-BAFA-C94A-8AAF-3268671F5F5B}" dt="2024-02-23T13:25:03.339" v="4535" actId="21"/>
          <ac:picMkLst>
            <pc:docMk/>
            <pc:sldMk cId="2579119968" sldId="264"/>
            <ac:picMk id="4" creationId="{3800F6FD-7D56-E792-A560-E0430CD82CF0}"/>
          </ac:picMkLst>
        </pc:picChg>
      </pc:sldChg>
      <pc:sldChg chg="del">
        <pc:chgData name="Tomáš Formánek" userId="15313f93-0b04-4d72-83d4-ef3e44788652" providerId="ADAL" clId="{AA90AAE4-BAFA-C94A-8AAF-3268671F5F5B}" dt="2024-02-21T15:30:08.124" v="1517" actId="2696"/>
        <pc:sldMkLst>
          <pc:docMk/>
          <pc:sldMk cId="3526684511" sldId="265"/>
        </pc:sldMkLst>
      </pc:sldChg>
      <pc:sldChg chg="addSp delSp modSp mod ord modNotesTx">
        <pc:chgData name="Tomáš Formánek" userId="15313f93-0b04-4d72-83d4-ef3e44788652" providerId="ADAL" clId="{AA90AAE4-BAFA-C94A-8AAF-3268671F5F5B}" dt="2024-02-23T14:18:39.991" v="5190" actId="20577"/>
        <pc:sldMkLst>
          <pc:docMk/>
          <pc:sldMk cId="3315307862" sldId="266"/>
        </pc:sldMkLst>
        <pc:spChg chg="mod">
          <ac:chgData name="Tomáš Formánek" userId="15313f93-0b04-4d72-83d4-ef3e44788652" providerId="ADAL" clId="{AA90AAE4-BAFA-C94A-8AAF-3268671F5F5B}" dt="2024-02-21T16:27:27.966" v="1655" actId="113"/>
          <ac:spMkLst>
            <pc:docMk/>
            <pc:sldMk cId="3315307862" sldId="266"/>
            <ac:spMk id="2" creationId="{9626E6AD-6790-9796-EEDB-3A6311D3B6E9}"/>
          </ac:spMkLst>
        </pc:spChg>
        <pc:spChg chg="add mod">
          <ac:chgData name="Tomáš Formánek" userId="15313f93-0b04-4d72-83d4-ef3e44788652" providerId="ADAL" clId="{AA90AAE4-BAFA-C94A-8AAF-3268671F5F5B}" dt="2024-02-21T16:33:41.419" v="1699" actId="1076"/>
          <ac:spMkLst>
            <pc:docMk/>
            <pc:sldMk cId="3315307862" sldId="266"/>
            <ac:spMk id="7" creationId="{FD1AD855-EBC6-239C-F726-DAABEACA31D6}"/>
          </ac:spMkLst>
        </pc:spChg>
        <pc:spChg chg="add del mod">
          <ac:chgData name="Tomáš Formánek" userId="15313f93-0b04-4d72-83d4-ef3e44788652" providerId="ADAL" clId="{AA90AAE4-BAFA-C94A-8AAF-3268671F5F5B}" dt="2024-02-23T13:50:34.977" v="4562" actId="478"/>
          <ac:spMkLst>
            <pc:docMk/>
            <pc:sldMk cId="3315307862" sldId="266"/>
            <ac:spMk id="8" creationId="{6BE20FA2-414E-B139-E7B7-F53099CEF657}"/>
          </ac:spMkLst>
        </pc:spChg>
        <pc:picChg chg="del">
          <ac:chgData name="Tomáš Formánek" userId="15313f93-0b04-4d72-83d4-ef3e44788652" providerId="ADAL" clId="{AA90AAE4-BAFA-C94A-8AAF-3268671F5F5B}" dt="2024-02-21T16:24:35.159" v="1579" actId="478"/>
          <ac:picMkLst>
            <pc:docMk/>
            <pc:sldMk cId="3315307862" sldId="266"/>
            <ac:picMk id="4" creationId="{D73D21F2-3DAA-3699-8772-258128D2CE9F}"/>
          </ac:picMkLst>
        </pc:picChg>
        <pc:picChg chg="add del mod">
          <ac:chgData name="Tomáš Formánek" userId="15313f93-0b04-4d72-83d4-ef3e44788652" providerId="ADAL" clId="{AA90AAE4-BAFA-C94A-8AAF-3268671F5F5B}" dt="2024-02-21T16:31:19.996" v="1656" actId="478"/>
          <ac:picMkLst>
            <pc:docMk/>
            <pc:sldMk cId="3315307862" sldId="266"/>
            <ac:picMk id="5" creationId="{0E81D57E-03CF-175D-C0E0-3E57FD2B0B62}"/>
          </ac:picMkLst>
        </pc:picChg>
        <pc:picChg chg="add mod">
          <ac:chgData name="Tomáš Formánek" userId="15313f93-0b04-4d72-83d4-ef3e44788652" providerId="ADAL" clId="{AA90AAE4-BAFA-C94A-8AAF-3268671F5F5B}" dt="2024-02-21T16:31:43.275" v="1662" actId="1076"/>
          <ac:picMkLst>
            <pc:docMk/>
            <pc:sldMk cId="3315307862" sldId="266"/>
            <ac:picMk id="6" creationId="{662C9AA0-E217-1CF8-D0D6-C99DA1F92AF2}"/>
          </ac:picMkLst>
        </pc:picChg>
      </pc:sldChg>
      <pc:sldChg chg="modSp del mod ord">
        <pc:chgData name="Tomáš Formánek" userId="15313f93-0b04-4d72-83d4-ef3e44788652" providerId="ADAL" clId="{AA90AAE4-BAFA-C94A-8AAF-3268671F5F5B}" dt="2024-02-19T10:18:22.913" v="720" actId="2696"/>
        <pc:sldMkLst>
          <pc:docMk/>
          <pc:sldMk cId="3708151596" sldId="267"/>
        </pc:sldMkLst>
        <pc:picChg chg="mod">
          <ac:chgData name="Tomáš Formánek" userId="15313f93-0b04-4d72-83d4-ef3e44788652" providerId="ADAL" clId="{AA90AAE4-BAFA-C94A-8AAF-3268671F5F5B}" dt="2024-02-19T10:18:14.050" v="719" actId="1076"/>
          <ac:picMkLst>
            <pc:docMk/>
            <pc:sldMk cId="3708151596" sldId="267"/>
            <ac:picMk id="5" creationId="{580C5356-8108-3F97-56D9-BBB757395773}"/>
          </ac:picMkLst>
        </pc:picChg>
      </pc:sldChg>
      <pc:sldChg chg="addSp delSp modSp new del mod ord modShow">
        <pc:chgData name="Tomáš Formánek" userId="15313f93-0b04-4d72-83d4-ef3e44788652" providerId="ADAL" clId="{AA90AAE4-BAFA-C94A-8AAF-3268671F5F5B}" dt="2024-02-23T13:20:15.785" v="4392" actId="2696"/>
        <pc:sldMkLst>
          <pc:docMk/>
          <pc:sldMk cId="2148150264" sldId="268"/>
        </pc:sldMkLst>
        <pc:spChg chg="mod">
          <ac:chgData name="Tomáš Formánek" userId="15313f93-0b04-4d72-83d4-ef3e44788652" providerId="ADAL" clId="{AA90AAE4-BAFA-C94A-8AAF-3268671F5F5B}" dt="2024-02-22T14:40:31.099" v="2035" actId="113"/>
          <ac:spMkLst>
            <pc:docMk/>
            <pc:sldMk cId="2148150264" sldId="268"/>
            <ac:spMk id="2" creationId="{87BA14AF-7C4C-842A-2933-EABE76318FBE}"/>
          </ac:spMkLst>
        </pc:spChg>
        <pc:spChg chg="del">
          <ac:chgData name="Tomáš Formánek" userId="15313f93-0b04-4d72-83d4-ef3e44788652" providerId="ADAL" clId="{AA90AAE4-BAFA-C94A-8AAF-3268671F5F5B}" dt="2024-02-19T09:52:40.681" v="1"/>
          <ac:spMkLst>
            <pc:docMk/>
            <pc:sldMk cId="2148150264" sldId="268"/>
            <ac:spMk id="3" creationId="{F5E55244-BAB4-DF5E-A7A0-9EA97DB9E830}"/>
          </ac:spMkLst>
        </pc:spChg>
        <pc:spChg chg="add mod">
          <ac:chgData name="Tomáš Formánek" userId="15313f93-0b04-4d72-83d4-ef3e44788652" providerId="ADAL" clId="{AA90AAE4-BAFA-C94A-8AAF-3268671F5F5B}" dt="2024-02-22T14:49:04.689" v="2448" actId="27636"/>
          <ac:spMkLst>
            <pc:docMk/>
            <pc:sldMk cId="2148150264" sldId="268"/>
            <ac:spMk id="6" creationId="{E6503DCE-0988-F4BA-2FF3-C255169C7F25}"/>
          </ac:spMkLst>
        </pc:spChg>
        <pc:picChg chg="add mod">
          <ac:chgData name="Tomáš Formánek" userId="15313f93-0b04-4d72-83d4-ef3e44788652" providerId="ADAL" clId="{AA90AAE4-BAFA-C94A-8AAF-3268671F5F5B}" dt="2024-02-22T14:40:56.763" v="2038" actId="1076"/>
          <ac:picMkLst>
            <pc:docMk/>
            <pc:sldMk cId="2148150264" sldId="268"/>
            <ac:picMk id="5" creationId="{24B23D5D-1DC9-3EFF-2728-BD9E069C7570}"/>
          </ac:picMkLst>
        </pc:picChg>
      </pc:sldChg>
      <pc:sldChg chg="addSp delSp modSp new mod ord modNotesTx">
        <pc:chgData name="Tomáš Formánek" userId="15313f93-0b04-4d72-83d4-ef3e44788652" providerId="ADAL" clId="{AA90AAE4-BAFA-C94A-8AAF-3268671F5F5B}" dt="2024-02-23T14:22:43.078" v="5866" actId="20577"/>
        <pc:sldMkLst>
          <pc:docMk/>
          <pc:sldMk cId="2668966400" sldId="269"/>
        </pc:sldMkLst>
        <pc:spChg chg="mod">
          <ac:chgData name="Tomáš Formánek" userId="15313f93-0b04-4d72-83d4-ef3e44788652" providerId="ADAL" clId="{AA90AAE4-BAFA-C94A-8AAF-3268671F5F5B}" dt="2024-02-19T09:56:58.101" v="130" actId="20577"/>
          <ac:spMkLst>
            <pc:docMk/>
            <pc:sldMk cId="2668966400" sldId="269"/>
            <ac:spMk id="2" creationId="{064A221D-5518-60AA-DC0D-A357632F0211}"/>
          </ac:spMkLst>
        </pc:spChg>
        <pc:spChg chg="del">
          <ac:chgData name="Tomáš Formánek" userId="15313f93-0b04-4d72-83d4-ef3e44788652" providerId="ADAL" clId="{AA90AAE4-BAFA-C94A-8AAF-3268671F5F5B}" dt="2024-02-21T12:58:26.316" v="723"/>
          <ac:spMkLst>
            <pc:docMk/>
            <pc:sldMk cId="2668966400" sldId="269"/>
            <ac:spMk id="3" creationId="{A40B375D-3423-C959-79C8-D89070E893BF}"/>
          </ac:spMkLst>
        </pc:spChg>
        <pc:spChg chg="add del mod">
          <ac:chgData name="Tomáš Formánek" userId="15313f93-0b04-4d72-83d4-ef3e44788652" providerId="ADAL" clId="{AA90AAE4-BAFA-C94A-8AAF-3268671F5F5B}" dt="2024-02-23T10:07:48.896" v="3292" actId="478"/>
          <ac:spMkLst>
            <pc:docMk/>
            <pc:sldMk cId="2668966400" sldId="269"/>
            <ac:spMk id="7" creationId="{35CC3A67-E31E-DF86-AAEC-CBFE86707176}"/>
          </ac:spMkLst>
        </pc:spChg>
        <pc:spChg chg="add mod">
          <ac:chgData name="Tomáš Formánek" userId="15313f93-0b04-4d72-83d4-ef3e44788652" providerId="ADAL" clId="{AA90AAE4-BAFA-C94A-8AAF-3268671F5F5B}" dt="2024-02-23T10:08:17.098" v="3297" actId="14100"/>
          <ac:spMkLst>
            <pc:docMk/>
            <pc:sldMk cId="2668966400" sldId="269"/>
            <ac:spMk id="8" creationId="{ED938813-23A4-2C4E-0B71-43040A864F61}"/>
          </ac:spMkLst>
        </pc:spChg>
        <pc:spChg chg="add mod">
          <ac:chgData name="Tomáš Formánek" userId="15313f93-0b04-4d72-83d4-ef3e44788652" providerId="ADAL" clId="{AA90AAE4-BAFA-C94A-8AAF-3268671F5F5B}" dt="2024-02-23T10:10:28.206" v="3407" actId="14100"/>
          <ac:spMkLst>
            <pc:docMk/>
            <pc:sldMk cId="2668966400" sldId="269"/>
            <ac:spMk id="9" creationId="{2B09841D-CBF5-F1F7-61B6-94AFD7C2C18E}"/>
          </ac:spMkLst>
        </pc:spChg>
        <pc:spChg chg="add mod">
          <ac:chgData name="Tomáš Formánek" userId="15313f93-0b04-4d72-83d4-ef3e44788652" providerId="ADAL" clId="{AA90AAE4-BAFA-C94A-8AAF-3268671F5F5B}" dt="2024-02-23T13:08:32.987" v="3883" actId="1076"/>
          <ac:spMkLst>
            <pc:docMk/>
            <pc:sldMk cId="2668966400" sldId="269"/>
            <ac:spMk id="11" creationId="{03D23677-B7D9-D1C3-9747-01556AE4F7DA}"/>
          </ac:spMkLst>
        </pc:spChg>
        <pc:picChg chg="add mod">
          <ac:chgData name="Tomáš Formánek" userId="15313f93-0b04-4d72-83d4-ef3e44788652" providerId="ADAL" clId="{AA90AAE4-BAFA-C94A-8AAF-3268671F5F5B}" dt="2024-02-23T13:07:11.615" v="3863" actId="1076"/>
          <ac:picMkLst>
            <pc:docMk/>
            <pc:sldMk cId="2668966400" sldId="269"/>
            <ac:picMk id="4" creationId="{9A9F7E79-3608-FA0E-3E7B-CA2A2F266487}"/>
          </ac:picMkLst>
        </pc:picChg>
        <pc:picChg chg="add mod">
          <ac:chgData name="Tomáš Formánek" userId="15313f93-0b04-4d72-83d4-ef3e44788652" providerId="ADAL" clId="{AA90AAE4-BAFA-C94A-8AAF-3268671F5F5B}" dt="2024-02-23T13:07:12.979" v="3864" actId="1076"/>
          <ac:picMkLst>
            <pc:docMk/>
            <pc:sldMk cId="2668966400" sldId="269"/>
            <ac:picMk id="6" creationId="{6E9948F2-E397-0C1E-3A0D-5B01DF29E66C}"/>
          </ac:picMkLst>
        </pc:picChg>
      </pc:sldChg>
      <pc:sldChg chg="addSp delSp modSp new mod ord modShow">
        <pc:chgData name="Tomáš Formánek" userId="15313f93-0b04-4d72-83d4-ef3e44788652" providerId="ADAL" clId="{AA90AAE4-BAFA-C94A-8AAF-3268671F5F5B}" dt="2024-02-23T08:58:48.316" v="3254" actId="729"/>
        <pc:sldMkLst>
          <pc:docMk/>
          <pc:sldMk cId="4120582430" sldId="270"/>
        </pc:sldMkLst>
        <pc:spChg chg="del">
          <ac:chgData name="Tomáš Formánek" userId="15313f93-0b04-4d72-83d4-ef3e44788652" providerId="ADAL" clId="{AA90AAE4-BAFA-C94A-8AAF-3268671F5F5B}" dt="2024-02-21T15:36:26.080" v="1555" actId="478"/>
          <ac:spMkLst>
            <pc:docMk/>
            <pc:sldMk cId="4120582430" sldId="270"/>
            <ac:spMk id="2" creationId="{3CCE624D-E94B-6297-9516-C26F09EF08CB}"/>
          </ac:spMkLst>
        </pc:spChg>
        <pc:spChg chg="del">
          <ac:chgData name="Tomáš Formánek" userId="15313f93-0b04-4d72-83d4-ef3e44788652" providerId="ADAL" clId="{AA90AAE4-BAFA-C94A-8AAF-3268671F5F5B}" dt="2024-02-19T10:01:14.134" v="401"/>
          <ac:spMkLst>
            <pc:docMk/>
            <pc:sldMk cId="4120582430" sldId="270"/>
            <ac:spMk id="3" creationId="{08E0E136-AA7A-70AE-6B52-2717EBE6A6D6}"/>
          </ac:spMkLst>
        </pc:spChg>
        <pc:spChg chg="add mod">
          <ac:chgData name="Tomáš Formánek" userId="15313f93-0b04-4d72-83d4-ef3e44788652" providerId="ADAL" clId="{AA90AAE4-BAFA-C94A-8AAF-3268671F5F5B}" dt="2024-02-21T15:35:37.114" v="1547" actId="692"/>
          <ac:spMkLst>
            <pc:docMk/>
            <pc:sldMk cId="4120582430" sldId="270"/>
            <ac:spMk id="6" creationId="{85489881-58FC-A17B-8B80-A49FC3EE68DB}"/>
          </ac:spMkLst>
        </pc:spChg>
        <pc:spChg chg="add del mod">
          <ac:chgData name="Tomáš Formánek" userId="15313f93-0b04-4d72-83d4-ef3e44788652" providerId="ADAL" clId="{AA90AAE4-BAFA-C94A-8AAF-3268671F5F5B}" dt="2024-02-21T15:36:20.956" v="1554" actId="478"/>
          <ac:spMkLst>
            <pc:docMk/>
            <pc:sldMk cId="4120582430" sldId="270"/>
            <ac:spMk id="9" creationId="{37743B37-3EB4-7CBA-449B-F675C462A450}"/>
          </ac:spMkLst>
        </pc:spChg>
        <pc:spChg chg="add mod">
          <ac:chgData name="Tomáš Formánek" userId="15313f93-0b04-4d72-83d4-ef3e44788652" providerId="ADAL" clId="{AA90AAE4-BAFA-C94A-8AAF-3268671F5F5B}" dt="2024-02-21T15:37:03.139" v="1560" actId="1076"/>
          <ac:spMkLst>
            <pc:docMk/>
            <pc:sldMk cId="4120582430" sldId="270"/>
            <ac:spMk id="10" creationId="{8D7D3D98-0591-E4A3-8065-4A2679AE6132}"/>
          </ac:spMkLst>
        </pc:spChg>
        <pc:spChg chg="add mod">
          <ac:chgData name="Tomáš Formánek" userId="15313f93-0b04-4d72-83d4-ef3e44788652" providerId="ADAL" clId="{AA90AAE4-BAFA-C94A-8AAF-3268671F5F5B}" dt="2024-02-21T15:38:01.018" v="1574" actId="1076"/>
          <ac:spMkLst>
            <pc:docMk/>
            <pc:sldMk cId="4120582430" sldId="270"/>
            <ac:spMk id="11" creationId="{A89F0A6F-98B5-8658-01AB-2B8555000118}"/>
          </ac:spMkLst>
        </pc:spChg>
        <pc:spChg chg="add mod">
          <ac:chgData name="Tomáš Formánek" userId="15313f93-0b04-4d72-83d4-ef3e44788652" providerId="ADAL" clId="{AA90AAE4-BAFA-C94A-8AAF-3268671F5F5B}" dt="2024-02-21T15:38:45.807" v="1577" actId="1076"/>
          <ac:spMkLst>
            <pc:docMk/>
            <pc:sldMk cId="4120582430" sldId="270"/>
            <ac:spMk id="12" creationId="{9DFA8135-E1B8-239C-BC62-7DA0D0F115D9}"/>
          </ac:spMkLst>
        </pc:spChg>
        <pc:picChg chg="add mod">
          <ac:chgData name="Tomáš Formánek" userId="15313f93-0b04-4d72-83d4-ef3e44788652" providerId="ADAL" clId="{AA90AAE4-BAFA-C94A-8AAF-3268671F5F5B}" dt="2024-02-21T15:36:33.866" v="1556" actId="167"/>
          <ac:picMkLst>
            <pc:docMk/>
            <pc:sldMk cId="4120582430" sldId="270"/>
            <ac:picMk id="4" creationId="{00321F5E-0FEA-9817-8533-D4A0079094DF}"/>
          </ac:picMkLst>
        </pc:picChg>
        <pc:picChg chg="add del mod">
          <ac:chgData name="Tomáš Formánek" userId="15313f93-0b04-4d72-83d4-ef3e44788652" providerId="ADAL" clId="{AA90AAE4-BAFA-C94A-8AAF-3268671F5F5B}" dt="2024-02-21T15:36:20.956" v="1554" actId="478"/>
          <ac:picMkLst>
            <pc:docMk/>
            <pc:sldMk cId="4120582430" sldId="270"/>
            <ac:picMk id="5" creationId="{39CA17F1-84A4-F9BD-6A34-7E6449E4F748}"/>
          </ac:picMkLst>
        </pc:picChg>
        <pc:picChg chg="add mod">
          <ac:chgData name="Tomáš Formánek" userId="15313f93-0b04-4d72-83d4-ef3e44788652" providerId="ADAL" clId="{AA90AAE4-BAFA-C94A-8AAF-3268671F5F5B}" dt="2024-02-21T15:37:12.964" v="1561" actId="167"/>
          <ac:picMkLst>
            <pc:docMk/>
            <pc:sldMk cId="4120582430" sldId="270"/>
            <ac:picMk id="7" creationId="{1AF9AD7B-601B-85A0-0F72-249FE96602B2}"/>
          </ac:picMkLst>
        </pc:picChg>
      </pc:sldChg>
      <pc:sldChg chg="addSp delSp modSp new del mod">
        <pc:chgData name="Tomáš Formánek" userId="15313f93-0b04-4d72-83d4-ef3e44788652" providerId="ADAL" clId="{AA90AAE4-BAFA-C94A-8AAF-3268671F5F5B}" dt="2024-02-22T14:50:18.407" v="2508" actId="2696"/>
        <pc:sldMkLst>
          <pc:docMk/>
          <pc:sldMk cId="445692765" sldId="271"/>
        </pc:sldMkLst>
        <pc:spChg chg="del">
          <ac:chgData name="Tomáš Formánek" userId="15313f93-0b04-4d72-83d4-ef3e44788652" providerId="ADAL" clId="{AA90AAE4-BAFA-C94A-8AAF-3268671F5F5B}" dt="2024-02-19T10:08:28.214" v="610"/>
          <ac:spMkLst>
            <pc:docMk/>
            <pc:sldMk cId="445692765" sldId="271"/>
            <ac:spMk id="3" creationId="{3DBDA38E-F0CF-B04E-BEBE-719D2257E81E}"/>
          </ac:spMkLst>
        </pc:spChg>
        <pc:picChg chg="add mod">
          <ac:chgData name="Tomáš Formánek" userId="15313f93-0b04-4d72-83d4-ef3e44788652" providerId="ADAL" clId="{AA90AAE4-BAFA-C94A-8AAF-3268671F5F5B}" dt="2024-02-19T10:08:38.133" v="615" actId="14100"/>
          <ac:picMkLst>
            <pc:docMk/>
            <pc:sldMk cId="445692765" sldId="271"/>
            <ac:picMk id="5" creationId="{D9F338FF-1680-F6A6-AF8E-ECD883E7138D}"/>
          </ac:picMkLst>
        </pc:picChg>
      </pc:sldChg>
      <pc:sldChg chg="addSp delSp modSp new del mod setBg">
        <pc:chgData name="Tomáš Formánek" userId="15313f93-0b04-4d72-83d4-ef3e44788652" providerId="ADAL" clId="{AA90AAE4-BAFA-C94A-8AAF-3268671F5F5B}" dt="2024-02-23T08:51:03.686" v="3252" actId="2696"/>
        <pc:sldMkLst>
          <pc:docMk/>
          <pc:sldMk cId="39894487" sldId="272"/>
        </pc:sldMkLst>
        <pc:spChg chg="add del">
          <ac:chgData name="Tomáš Formánek" userId="15313f93-0b04-4d72-83d4-ef3e44788652" providerId="ADAL" clId="{AA90AAE4-BAFA-C94A-8AAF-3268671F5F5B}" dt="2024-02-19T10:12:44.814" v="676" actId="26606"/>
          <ac:spMkLst>
            <pc:docMk/>
            <pc:sldMk cId="39894487" sldId="272"/>
            <ac:spMk id="2" creationId="{08FBC986-0620-52CF-FC92-B7C5AD55CE72}"/>
          </ac:spMkLst>
        </pc:spChg>
        <pc:spChg chg="del">
          <ac:chgData name="Tomáš Formánek" userId="15313f93-0b04-4d72-83d4-ef3e44788652" providerId="ADAL" clId="{AA90AAE4-BAFA-C94A-8AAF-3268671F5F5B}" dt="2024-02-19T10:12:34.594" v="673"/>
          <ac:spMkLst>
            <pc:docMk/>
            <pc:sldMk cId="39894487" sldId="272"/>
            <ac:spMk id="3" creationId="{3D3D6B13-4BA5-AC88-15F6-ED93A2F8516C}"/>
          </ac:spMkLst>
        </pc:spChg>
        <pc:spChg chg="add mod">
          <ac:chgData name="Tomáš Formánek" userId="15313f93-0b04-4d72-83d4-ef3e44788652" providerId="ADAL" clId="{AA90AAE4-BAFA-C94A-8AAF-3268671F5F5B}" dt="2024-02-22T15:06:34.736" v="3013" actId="478"/>
          <ac:spMkLst>
            <pc:docMk/>
            <pc:sldMk cId="39894487" sldId="272"/>
            <ac:spMk id="3" creationId="{9DFA3F2B-41C4-AF5D-7DA7-8AD4269D51F3}"/>
          </ac:spMkLst>
        </pc:spChg>
        <pc:spChg chg="add">
          <ac:chgData name="Tomáš Formánek" userId="15313f93-0b04-4d72-83d4-ef3e44788652" providerId="ADAL" clId="{AA90AAE4-BAFA-C94A-8AAF-3268671F5F5B}" dt="2024-02-23T08:49:39.708" v="3239" actId="22"/>
          <ac:spMkLst>
            <pc:docMk/>
            <pc:sldMk cId="39894487" sldId="272"/>
            <ac:spMk id="6" creationId="{B068BBA5-F625-4D06-2024-158CDE04D012}"/>
          </ac:spMkLst>
        </pc:spChg>
        <pc:spChg chg="add">
          <ac:chgData name="Tomáš Formánek" userId="15313f93-0b04-4d72-83d4-ef3e44788652" providerId="ADAL" clId="{AA90AAE4-BAFA-C94A-8AAF-3268671F5F5B}" dt="2024-02-23T08:49:43.388" v="3240" actId="22"/>
          <ac:spMkLst>
            <pc:docMk/>
            <pc:sldMk cId="39894487" sldId="272"/>
            <ac:spMk id="8" creationId="{D488E34C-1157-9111-2CAF-7245C2CE0E6A}"/>
          </ac:spMkLst>
        </pc:spChg>
        <pc:spChg chg="add mod">
          <ac:chgData name="Tomáš Formánek" userId="15313f93-0b04-4d72-83d4-ef3e44788652" providerId="ADAL" clId="{AA90AAE4-BAFA-C94A-8AAF-3268671F5F5B}" dt="2024-02-23T08:50:56.771" v="3251" actId="20577"/>
          <ac:spMkLst>
            <pc:docMk/>
            <pc:sldMk cId="39894487" sldId="272"/>
            <ac:spMk id="9" creationId="{6A7789F3-D85F-9439-89F9-FA5CE579B396}"/>
          </ac:spMkLst>
        </pc:spChg>
        <pc:spChg chg="add del">
          <ac:chgData name="Tomáš Formánek" userId="15313f93-0b04-4d72-83d4-ef3e44788652" providerId="ADAL" clId="{AA90AAE4-BAFA-C94A-8AAF-3268671F5F5B}" dt="2024-02-19T10:12:44.811" v="675" actId="26606"/>
          <ac:spMkLst>
            <pc:docMk/>
            <pc:sldMk cId="39894487" sldId="272"/>
            <ac:spMk id="9" creationId="{F3060C83-F051-4F0E-ABAD-AA0DFC48B218}"/>
          </ac:spMkLst>
        </pc:spChg>
        <pc:spChg chg="add del">
          <ac:chgData name="Tomáš Formánek" userId="15313f93-0b04-4d72-83d4-ef3e44788652" providerId="ADAL" clId="{AA90AAE4-BAFA-C94A-8AAF-3268671F5F5B}" dt="2024-02-19T10:12:44.811" v="675" actId="26606"/>
          <ac:spMkLst>
            <pc:docMk/>
            <pc:sldMk cId="39894487" sldId="272"/>
            <ac:spMk id="11" creationId="{83C98ABE-055B-441F-B07E-44F97F083C39}"/>
          </ac:spMkLst>
        </pc:spChg>
        <pc:spChg chg="add del">
          <ac:chgData name="Tomáš Formánek" userId="15313f93-0b04-4d72-83d4-ef3e44788652" providerId="ADAL" clId="{AA90AAE4-BAFA-C94A-8AAF-3268671F5F5B}" dt="2024-02-19T10:12:44.811" v="675" actId="26606"/>
          <ac:spMkLst>
            <pc:docMk/>
            <pc:sldMk cId="39894487" sldId="272"/>
            <ac:spMk id="13" creationId="{29FDB030-9B49-4CED-8CCD-4D99382388AC}"/>
          </ac:spMkLst>
        </pc:spChg>
        <pc:spChg chg="add del">
          <ac:chgData name="Tomáš Formánek" userId="15313f93-0b04-4d72-83d4-ef3e44788652" providerId="ADAL" clId="{AA90AAE4-BAFA-C94A-8AAF-3268671F5F5B}" dt="2024-02-19T10:12:44.811" v="675" actId="26606"/>
          <ac:spMkLst>
            <pc:docMk/>
            <pc:sldMk cId="39894487" sldId="272"/>
            <ac:spMk id="15" creationId="{3783CA14-24A1-485C-8B30-D6A5D87987AD}"/>
          </ac:spMkLst>
        </pc:spChg>
        <pc:spChg chg="add del">
          <ac:chgData name="Tomáš Formánek" userId="15313f93-0b04-4d72-83d4-ef3e44788652" providerId="ADAL" clId="{AA90AAE4-BAFA-C94A-8AAF-3268671F5F5B}" dt="2024-02-19T10:12:44.811" v="675" actId="26606"/>
          <ac:spMkLst>
            <pc:docMk/>
            <pc:sldMk cId="39894487" sldId="272"/>
            <ac:spMk id="17" creationId="{9A97C86A-04D6-40F7-AE84-31AB43E6A846}"/>
          </ac:spMkLst>
        </pc:spChg>
        <pc:spChg chg="add del">
          <ac:chgData name="Tomáš Formánek" userId="15313f93-0b04-4d72-83d4-ef3e44788652" providerId="ADAL" clId="{AA90AAE4-BAFA-C94A-8AAF-3268671F5F5B}" dt="2024-02-19T10:12:44.811" v="675" actId="26606"/>
          <ac:spMkLst>
            <pc:docMk/>
            <pc:sldMk cId="39894487" sldId="272"/>
            <ac:spMk id="19" creationId="{FF9F2414-84E8-453E-B1F3-389FDE8192D9}"/>
          </ac:spMkLst>
        </pc:spChg>
        <pc:spChg chg="add del">
          <ac:chgData name="Tomáš Formánek" userId="15313f93-0b04-4d72-83d4-ef3e44788652" providerId="ADAL" clId="{AA90AAE4-BAFA-C94A-8AAF-3268671F5F5B}" dt="2024-02-19T10:12:44.811" v="675" actId="26606"/>
          <ac:spMkLst>
            <pc:docMk/>
            <pc:sldMk cId="39894487" sldId="272"/>
            <ac:spMk id="21" creationId="{3ECA69A1-7536-43AC-85EF-C7106179F5ED}"/>
          </ac:spMkLst>
        </pc:spChg>
        <pc:picChg chg="add del mod">
          <ac:chgData name="Tomáš Formánek" userId="15313f93-0b04-4d72-83d4-ef3e44788652" providerId="ADAL" clId="{AA90AAE4-BAFA-C94A-8AAF-3268671F5F5B}" dt="2024-02-22T15:06:34.736" v="3013" actId="478"/>
          <ac:picMkLst>
            <pc:docMk/>
            <pc:sldMk cId="39894487" sldId="272"/>
            <ac:picMk id="4" creationId="{F75828BD-3776-A72C-6653-1B51DEE8B02A}"/>
          </ac:picMkLst>
        </pc:picChg>
        <pc:picChg chg="add del mod">
          <ac:chgData name="Tomáš Formánek" userId="15313f93-0b04-4d72-83d4-ef3e44788652" providerId="ADAL" clId="{AA90AAE4-BAFA-C94A-8AAF-3268671F5F5B}" dt="2024-02-23T08:50:43.231" v="3250" actId="478"/>
          <ac:picMkLst>
            <pc:docMk/>
            <pc:sldMk cId="39894487" sldId="272"/>
            <ac:picMk id="5122" creationId="{E526E37C-1BA3-FBE0-E404-BA991CC24219}"/>
          </ac:picMkLst>
        </pc:picChg>
        <pc:picChg chg="add del mod">
          <ac:chgData name="Tomáš Formánek" userId="15313f93-0b04-4d72-83d4-ef3e44788652" providerId="ADAL" clId="{AA90AAE4-BAFA-C94A-8AAF-3268671F5F5B}" dt="2024-02-23T08:50:42.398" v="3249" actId="478"/>
          <ac:picMkLst>
            <pc:docMk/>
            <pc:sldMk cId="39894487" sldId="272"/>
            <ac:picMk id="5123" creationId="{3FAAD95F-CD93-161F-9E07-734897F75827}"/>
          </ac:picMkLst>
        </pc:picChg>
      </pc:sldChg>
      <pc:sldChg chg="addSp delSp modSp new mod setBg addAnim delAnim modAnim modNotesTx">
        <pc:chgData name="Tomáš Formánek" userId="15313f93-0b04-4d72-83d4-ef3e44788652" providerId="ADAL" clId="{AA90AAE4-BAFA-C94A-8AAF-3268671F5F5B}" dt="2024-02-23T14:17:24.299" v="5052" actId="20577"/>
        <pc:sldMkLst>
          <pc:docMk/>
          <pc:sldMk cId="2053761164" sldId="273"/>
        </pc:sldMkLst>
        <pc:spChg chg="mod ord">
          <ac:chgData name="Tomáš Formánek" userId="15313f93-0b04-4d72-83d4-ef3e44788652" providerId="ADAL" clId="{AA90AAE4-BAFA-C94A-8AAF-3268671F5F5B}" dt="2024-02-21T14:59:29.268" v="1488" actId="20577"/>
          <ac:spMkLst>
            <pc:docMk/>
            <pc:sldMk cId="2053761164" sldId="273"/>
            <ac:spMk id="2" creationId="{402C7425-3B14-16EE-CBC9-C615B708E1BE}"/>
          </ac:spMkLst>
        </pc:spChg>
        <pc:spChg chg="del mod ord">
          <ac:chgData name="Tomáš Formánek" userId="15313f93-0b04-4d72-83d4-ef3e44788652" providerId="ADAL" clId="{AA90AAE4-BAFA-C94A-8AAF-3268671F5F5B}" dt="2024-02-21T14:57:42.799" v="1430" actId="478"/>
          <ac:spMkLst>
            <pc:docMk/>
            <pc:sldMk cId="2053761164" sldId="273"/>
            <ac:spMk id="3" creationId="{6B46D8B1-4469-57A5-8783-AF9B528EF916}"/>
          </ac:spMkLst>
        </pc:spChg>
        <pc:spChg chg="add del mod">
          <ac:chgData name="Tomáš Formánek" userId="15313f93-0b04-4d72-83d4-ef3e44788652" providerId="ADAL" clId="{AA90AAE4-BAFA-C94A-8AAF-3268671F5F5B}" dt="2024-02-21T14:59:43.730" v="1492" actId="478"/>
          <ac:spMkLst>
            <pc:docMk/>
            <pc:sldMk cId="2053761164" sldId="273"/>
            <ac:spMk id="7" creationId="{E46D579A-63C2-19E3-E321-CA43E193D993}"/>
          </ac:spMkLst>
        </pc:spChg>
        <pc:spChg chg="add del">
          <ac:chgData name="Tomáš Formánek" userId="15313f93-0b04-4d72-83d4-ef3e44788652" providerId="ADAL" clId="{AA90AAE4-BAFA-C94A-8AAF-3268671F5F5B}" dt="2024-02-21T14:55:11.674" v="1426" actId="26606"/>
          <ac:spMkLst>
            <pc:docMk/>
            <pc:sldMk cId="2053761164" sldId="273"/>
            <ac:spMk id="10" creationId="{231BF440-39FA-4087-84CC-2EEC0BBDAF29}"/>
          </ac:spMkLst>
        </pc:spChg>
        <pc:spChg chg="add del">
          <ac:chgData name="Tomáš Formánek" userId="15313f93-0b04-4d72-83d4-ef3e44788652" providerId="ADAL" clId="{AA90AAE4-BAFA-C94A-8AAF-3268671F5F5B}" dt="2024-02-21T14:55:11.674" v="1426" actId="26606"/>
          <ac:spMkLst>
            <pc:docMk/>
            <pc:sldMk cId="2053761164" sldId="273"/>
            <ac:spMk id="12" creationId="{F04E4CBA-303B-48BD-8451-C2701CB0EEBF}"/>
          </ac:spMkLst>
        </pc:spChg>
        <pc:spChg chg="add del">
          <ac:chgData name="Tomáš Formánek" userId="15313f93-0b04-4d72-83d4-ef3e44788652" providerId="ADAL" clId="{AA90AAE4-BAFA-C94A-8AAF-3268671F5F5B}" dt="2024-02-21T14:55:11.674" v="1426" actId="26606"/>
          <ac:spMkLst>
            <pc:docMk/>
            <pc:sldMk cId="2053761164" sldId="273"/>
            <ac:spMk id="14" creationId="{F6CA58B3-AFCC-4A40-9882-50D5080879B0}"/>
          </ac:spMkLst>
        </pc:spChg>
        <pc:spChg chg="add del">
          <ac:chgData name="Tomáš Formánek" userId="15313f93-0b04-4d72-83d4-ef3e44788652" providerId="ADAL" clId="{AA90AAE4-BAFA-C94A-8AAF-3268671F5F5B}" dt="2024-02-21T14:55:11.674" v="1426" actId="26606"/>
          <ac:spMkLst>
            <pc:docMk/>
            <pc:sldMk cId="2053761164" sldId="273"/>
            <ac:spMk id="16" creationId="{75C56826-D4E5-42ED-8529-079651CB3005}"/>
          </ac:spMkLst>
        </pc:spChg>
        <pc:spChg chg="add del">
          <ac:chgData name="Tomáš Formánek" userId="15313f93-0b04-4d72-83d4-ef3e44788652" providerId="ADAL" clId="{AA90AAE4-BAFA-C94A-8AAF-3268671F5F5B}" dt="2024-02-21T14:55:11.674" v="1426" actId="26606"/>
          <ac:spMkLst>
            <pc:docMk/>
            <pc:sldMk cId="2053761164" sldId="273"/>
            <ac:spMk id="18" creationId="{82095FCE-EF05-4443-B97A-85DEE3A5CA17}"/>
          </ac:spMkLst>
        </pc:spChg>
        <pc:spChg chg="add del">
          <ac:chgData name="Tomáš Formánek" userId="15313f93-0b04-4d72-83d4-ef3e44788652" providerId="ADAL" clId="{AA90AAE4-BAFA-C94A-8AAF-3268671F5F5B}" dt="2024-02-21T14:55:11.674" v="1426" actId="26606"/>
          <ac:spMkLst>
            <pc:docMk/>
            <pc:sldMk cId="2053761164" sldId="273"/>
            <ac:spMk id="20" creationId="{CA00AE6B-AA30-4CF8-BA6F-339B780AD76C}"/>
          </ac:spMkLst>
        </pc:spChg>
        <pc:picChg chg="add del mod">
          <ac:chgData name="Tomáš Formánek" userId="15313f93-0b04-4d72-83d4-ef3e44788652" providerId="ADAL" clId="{AA90AAE4-BAFA-C94A-8AAF-3268671F5F5B}" dt="2024-02-21T15:28:17.544" v="1506" actId="21"/>
          <ac:picMkLst>
            <pc:docMk/>
            <pc:sldMk cId="2053761164" sldId="273"/>
            <ac:picMk id="4" creationId="{AAD97132-C113-162A-48F0-B00BAF7CD3F0}"/>
          </ac:picMkLst>
        </pc:picChg>
        <pc:picChg chg="add mod">
          <ac:chgData name="Tomáš Formánek" userId="15313f93-0b04-4d72-83d4-ef3e44788652" providerId="ADAL" clId="{AA90AAE4-BAFA-C94A-8AAF-3268671F5F5B}" dt="2024-02-21T15:26:44.939" v="1499" actId="1076"/>
          <ac:picMkLst>
            <pc:docMk/>
            <pc:sldMk cId="2053761164" sldId="273"/>
            <ac:picMk id="5" creationId="{C32C71F2-2DB1-A5A7-8E0D-13A2784131D3}"/>
          </ac:picMkLst>
        </pc:picChg>
        <pc:picChg chg="add del mod">
          <ac:chgData name="Tomáš Formánek" userId="15313f93-0b04-4d72-83d4-ef3e44788652" providerId="ADAL" clId="{AA90AAE4-BAFA-C94A-8AAF-3268671F5F5B}" dt="2024-02-21T15:28:25.538" v="1508" actId="21"/>
          <ac:picMkLst>
            <pc:docMk/>
            <pc:sldMk cId="2053761164" sldId="273"/>
            <ac:picMk id="8" creationId="{BE7A377F-E95E-E175-1D18-3995AF11C112}"/>
          </ac:picMkLst>
        </pc:picChg>
        <pc:picChg chg="add del mod">
          <ac:chgData name="Tomáš Formánek" userId="15313f93-0b04-4d72-83d4-ef3e44788652" providerId="ADAL" clId="{AA90AAE4-BAFA-C94A-8AAF-3268671F5F5B}" dt="2024-02-21T15:30:40.347" v="1521" actId="1076"/>
          <ac:picMkLst>
            <pc:docMk/>
            <pc:sldMk cId="2053761164" sldId="273"/>
            <ac:picMk id="9" creationId="{BD24E189-77B6-8675-AD81-94361A2BEC08}"/>
          </ac:picMkLst>
        </pc:picChg>
        <pc:picChg chg="add mod">
          <ac:chgData name="Tomáš Formánek" userId="15313f93-0b04-4d72-83d4-ef3e44788652" providerId="ADAL" clId="{AA90AAE4-BAFA-C94A-8AAF-3268671F5F5B}" dt="2024-02-21T15:28:26.543" v="1509"/>
          <ac:picMkLst>
            <pc:docMk/>
            <pc:sldMk cId="2053761164" sldId="273"/>
            <ac:picMk id="11" creationId="{320B0CD2-48E2-ABCD-BA99-C3B621072C58}"/>
          </ac:picMkLst>
        </pc:picChg>
      </pc:sldChg>
      <pc:sldChg chg="modSp new del mod">
        <pc:chgData name="Tomáš Formánek" userId="15313f93-0b04-4d72-83d4-ef3e44788652" providerId="ADAL" clId="{AA90AAE4-BAFA-C94A-8AAF-3268671F5F5B}" dt="2024-02-22T15:14:41.568" v="3126" actId="2696"/>
        <pc:sldMkLst>
          <pc:docMk/>
          <pc:sldMk cId="3063064118" sldId="274"/>
        </pc:sldMkLst>
        <pc:spChg chg="mod">
          <ac:chgData name="Tomáš Formánek" userId="15313f93-0b04-4d72-83d4-ef3e44788652" providerId="ADAL" clId="{AA90AAE4-BAFA-C94A-8AAF-3268671F5F5B}" dt="2024-02-21T14:58:40.775" v="1457" actId="20577"/>
          <ac:spMkLst>
            <pc:docMk/>
            <pc:sldMk cId="3063064118" sldId="274"/>
            <ac:spMk id="2" creationId="{4D03EB8D-3D2D-BD3B-C592-7ABF46A2407C}"/>
          </ac:spMkLst>
        </pc:spChg>
      </pc:sldChg>
      <pc:sldChg chg="addSp delSp modSp add mod modShow">
        <pc:chgData name="Tomáš Formánek" userId="15313f93-0b04-4d72-83d4-ef3e44788652" providerId="ADAL" clId="{AA90AAE4-BAFA-C94A-8AAF-3268671F5F5B}" dt="2024-02-23T08:58:45.127" v="3253" actId="729"/>
        <pc:sldMkLst>
          <pc:docMk/>
          <pc:sldMk cId="3455972082" sldId="275"/>
        </pc:sldMkLst>
        <pc:spChg chg="mod">
          <ac:chgData name="Tomáš Formánek" userId="15313f93-0b04-4d72-83d4-ef3e44788652" providerId="ADAL" clId="{AA90AAE4-BAFA-C94A-8AAF-3268671F5F5B}" dt="2024-02-22T12:06:08.400" v="2009" actId="1076"/>
          <ac:spMkLst>
            <pc:docMk/>
            <pc:sldMk cId="3455972082" sldId="275"/>
            <ac:spMk id="2" creationId="{D094861D-5014-D2F2-310E-EB2372AFAE8B}"/>
          </ac:spMkLst>
        </pc:spChg>
        <pc:spChg chg="mod">
          <ac:chgData name="Tomáš Formánek" userId="15313f93-0b04-4d72-83d4-ef3e44788652" providerId="ADAL" clId="{AA90AAE4-BAFA-C94A-8AAF-3268671F5F5B}" dt="2024-02-22T12:06:04.236" v="2008" actId="14100"/>
          <ac:spMkLst>
            <pc:docMk/>
            <pc:sldMk cId="3455972082" sldId="275"/>
            <ac:spMk id="3" creationId="{EC440DF7-CA3A-AEBD-5E3B-8D02073DE156}"/>
          </ac:spMkLst>
        </pc:spChg>
        <pc:picChg chg="del mod">
          <ac:chgData name="Tomáš Formánek" userId="15313f93-0b04-4d72-83d4-ef3e44788652" providerId="ADAL" clId="{AA90AAE4-BAFA-C94A-8AAF-3268671F5F5B}" dt="2024-02-22T12:05:36.971" v="2004" actId="478"/>
          <ac:picMkLst>
            <pc:docMk/>
            <pc:sldMk cId="3455972082" sldId="275"/>
            <ac:picMk id="4" creationId="{4AD3E59D-62DB-9D2B-EC7A-392FCAFD5A49}"/>
          </ac:picMkLst>
        </pc:picChg>
        <pc:picChg chg="add mod">
          <ac:chgData name="Tomáš Formánek" userId="15313f93-0b04-4d72-83d4-ef3e44788652" providerId="ADAL" clId="{AA90AAE4-BAFA-C94A-8AAF-3268671F5F5B}" dt="2024-02-22T12:05:50.159" v="2007" actId="1076"/>
          <ac:picMkLst>
            <pc:docMk/>
            <pc:sldMk cId="3455972082" sldId="275"/>
            <ac:picMk id="5" creationId="{AE2BC1B9-E222-E3B0-ED3D-3B3FD78782CB}"/>
          </ac:picMkLst>
        </pc:picChg>
      </pc:sldChg>
      <pc:sldChg chg="modSp new del mod ord">
        <pc:chgData name="Tomáš Formánek" userId="15313f93-0b04-4d72-83d4-ef3e44788652" providerId="ADAL" clId="{AA90AAE4-BAFA-C94A-8AAF-3268671F5F5B}" dt="2024-02-23T10:10:57.573" v="3408" actId="2696"/>
        <pc:sldMkLst>
          <pc:docMk/>
          <pc:sldMk cId="2333547401" sldId="276"/>
        </pc:sldMkLst>
        <pc:spChg chg="mod">
          <ac:chgData name="Tomáš Formánek" userId="15313f93-0b04-4d72-83d4-ef3e44788652" providerId="ADAL" clId="{AA90AAE4-BAFA-C94A-8AAF-3268671F5F5B}" dt="2024-02-22T14:50:03.224" v="2506" actId="20577"/>
          <ac:spMkLst>
            <pc:docMk/>
            <pc:sldMk cId="2333547401" sldId="276"/>
            <ac:spMk id="2" creationId="{602BBB76-827E-11F2-3364-7C755443FA23}"/>
          </ac:spMkLst>
        </pc:spChg>
        <pc:spChg chg="mod">
          <ac:chgData name="Tomáš Formánek" userId="15313f93-0b04-4d72-83d4-ef3e44788652" providerId="ADAL" clId="{AA90AAE4-BAFA-C94A-8AAF-3268671F5F5B}" dt="2024-02-22T14:49:58.137" v="2502" actId="20577"/>
          <ac:spMkLst>
            <pc:docMk/>
            <pc:sldMk cId="2333547401" sldId="276"/>
            <ac:spMk id="3" creationId="{26AD21B4-48B7-E60C-8EBC-9C36D56C88DD}"/>
          </ac:spMkLst>
        </pc:spChg>
      </pc:sldChg>
      <pc:sldChg chg="addSp modSp new del mod modShow">
        <pc:chgData name="Tomáš Formánek" userId="15313f93-0b04-4d72-83d4-ef3e44788652" providerId="ADAL" clId="{AA90AAE4-BAFA-C94A-8AAF-3268671F5F5B}" dt="2024-02-23T13:20:48.788" v="4393" actId="2696"/>
        <pc:sldMkLst>
          <pc:docMk/>
          <pc:sldMk cId="652587162" sldId="277"/>
        </pc:sldMkLst>
        <pc:spChg chg="add mod">
          <ac:chgData name="Tomáš Formánek" userId="15313f93-0b04-4d72-83d4-ef3e44788652" providerId="ADAL" clId="{AA90AAE4-BAFA-C94A-8AAF-3268671F5F5B}" dt="2024-02-22T15:03:36.115" v="2905" actId="1076"/>
          <ac:spMkLst>
            <pc:docMk/>
            <pc:sldMk cId="652587162" sldId="277"/>
            <ac:spMk id="4" creationId="{ABDF3B0E-703B-49A5-F996-E73B6D1D1570}"/>
          </ac:spMkLst>
        </pc:spChg>
        <pc:picChg chg="add mod">
          <ac:chgData name="Tomáš Formánek" userId="15313f93-0b04-4d72-83d4-ef3e44788652" providerId="ADAL" clId="{AA90AAE4-BAFA-C94A-8AAF-3268671F5F5B}" dt="2024-02-22T15:02:32.065" v="2895"/>
          <ac:picMkLst>
            <pc:docMk/>
            <pc:sldMk cId="652587162" sldId="277"/>
            <ac:picMk id="5" creationId="{75DDC079-5EEB-2968-BB37-0EC3763BE01C}"/>
          </ac:picMkLst>
        </pc:picChg>
        <pc:picChg chg="add mod">
          <ac:chgData name="Tomáš Formánek" userId="15313f93-0b04-4d72-83d4-ef3e44788652" providerId="ADAL" clId="{AA90AAE4-BAFA-C94A-8AAF-3268671F5F5B}" dt="2024-02-22T15:03:39.310" v="2906" actId="1076"/>
          <ac:picMkLst>
            <pc:docMk/>
            <pc:sldMk cId="652587162" sldId="277"/>
            <ac:picMk id="6" creationId="{01E0BC2D-5885-AEC3-6A4A-1BD7131A8DBD}"/>
          </ac:picMkLst>
        </pc:picChg>
      </pc:sldChg>
      <pc:sldChg chg="addSp delSp modSp add mod">
        <pc:chgData name="Tomáš Formánek" userId="15313f93-0b04-4d72-83d4-ef3e44788652" providerId="ADAL" clId="{AA90AAE4-BAFA-C94A-8AAF-3268671F5F5B}" dt="2024-02-23T14:01:19.745" v="4676" actId="1076"/>
        <pc:sldMkLst>
          <pc:docMk/>
          <pc:sldMk cId="510350282" sldId="278"/>
        </pc:sldMkLst>
        <pc:spChg chg="add mod">
          <ac:chgData name="Tomáš Formánek" userId="15313f93-0b04-4d72-83d4-ef3e44788652" providerId="ADAL" clId="{AA90AAE4-BAFA-C94A-8AAF-3268671F5F5B}" dt="2024-02-23T14:01:19.745" v="4676" actId="1076"/>
          <ac:spMkLst>
            <pc:docMk/>
            <pc:sldMk cId="510350282" sldId="278"/>
            <ac:spMk id="6" creationId="{8902D58B-E3B6-37B8-04BA-3EC05C22983D}"/>
          </ac:spMkLst>
        </pc:spChg>
        <pc:spChg chg="mod">
          <ac:chgData name="Tomáš Formánek" userId="15313f93-0b04-4d72-83d4-ef3e44788652" providerId="ADAL" clId="{AA90AAE4-BAFA-C94A-8AAF-3268671F5F5B}" dt="2024-02-22T15:10:52.820" v="3120" actId="20577"/>
          <ac:spMkLst>
            <pc:docMk/>
            <pc:sldMk cId="510350282" sldId="278"/>
            <ac:spMk id="11" creationId="{440996DA-F820-53C3-3097-3AFC50E9EFFC}"/>
          </ac:spMkLst>
        </pc:spChg>
        <pc:picChg chg="add del mod">
          <ac:chgData name="Tomáš Formánek" userId="15313f93-0b04-4d72-83d4-ef3e44788652" providerId="ADAL" clId="{AA90AAE4-BAFA-C94A-8AAF-3268671F5F5B}" dt="2024-02-23T11:28:49.205" v="3462" actId="478"/>
          <ac:picMkLst>
            <pc:docMk/>
            <pc:sldMk cId="510350282" sldId="278"/>
            <ac:picMk id="3" creationId="{31B15944-ACDF-E6CF-9395-6C7506C81E50}"/>
          </ac:picMkLst>
        </pc:picChg>
        <pc:picChg chg="del">
          <ac:chgData name="Tomáš Formánek" userId="15313f93-0b04-4d72-83d4-ef3e44788652" providerId="ADAL" clId="{AA90AAE4-BAFA-C94A-8AAF-3268671F5F5B}" dt="2024-02-22T15:04:12.914" v="2910" actId="478"/>
          <ac:picMkLst>
            <pc:docMk/>
            <pc:sldMk cId="510350282" sldId="278"/>
            <ac:picMk id="4" creationId="{37665C13-9F5F-602E-B7BB-112781B53582}"/>
          </ac:picMkLst>
        </pc:picChg>
        <pc:picChg chg="add del mod">
          <ac:chgData name="Tomáš Formánek" userId="15313f93-0b04-4d72-83d4-ef3e44788652" providerId="ADAL" clId="{AA90AAE4-BAFA-C94A-8AAF-3268671F5F5B}" dt="2024-02-23T11:26:31.274" v="3422" actId="478"/>
          <ac:picMkLst>
            <pc:docMk/>
            <pc:sldMk cId="510350282" sldId="278"/>
            <ac:picMk id="5" creationId="{E1725F7C-D7B2-BD98-0426-FFE13DCFF5AD}"/>
          </ac:picMkLst>
        </pc:picChg>
        <pc:picChg chg="add mod">
          <ac:chgData name="Tomáš Formánek" userId="15313f93-0b04-4d72-83d4-ef3e44788652" providerId="ADAL" clId="{AA90AAE4-BAFA-C94A-8AAF-3268671F5F5B}" dt="2024-02-23T11:26:47.804" v="3425" actId="14100"/>
          <ac:picMkLst>
            <pc:docMk/>
            <pc:sldMk cId="510350282" sldId="278"/>
            <ac:picMk id="7" creationId="{6FD32FEE-7376-B794-1944-8303E35837A1}"/>
          </ac:picMkLst>
        </pc:picChg>
        <pc:picChg chg="add mod">
          <ac:chgData name="Tomáš Formánek" userId="15313f93-0b04-4d72-83d4-ef3e44788652" providerId="ADAL" clId="{AA90AAE4-BAFA-C94A-8AAF-3268671F5F5B}" dt="2024-02-23T11:29:04.531" v="3465" actId="14100"/>
          <ac:picMkLst>
            <pc:docMk/>
            <pc:sldMk cId="510350282" sldId="278"/>
            <ac:picMk id="9" creationId="{22DDE34E-44EA-BABD-930E-130DE1E9A9C8}"/>
          </ac:picMkLst>
        </pc:picChg>
      </pc:sldChg>
      <pc:sldChg chg="addSp delSp modSp add mod modNotesTx">
        <pc:chgData name="Tomáš Formánek" userId="15313f93-0b04-4d72-83d4-ef3e44788652" providerId="ADAL" clId="{AA90AAE4-BAFA-C94A-8AAF-3268671F5F5B}" dt="2024-02-23T14:16:55.643" v="4997" actId="20577"/>
        <pc:sldMkLst>
          <pc:docMk/>
          <pc:sldMk cId="3058076265" sldId="279"/>
        </pc:sldMkLst>
        <pc:picChg chg="add mod">
          <ac:chgData name="Tomáš Formánek" userId="15313f93-0b04-4d72-83d4-ef3e44788652" providerId="ADAL" clId="{AA90AAE4-BAFA-C94A-8AAF-3268671F5F5B}" dt="2024-02-23T10:02:32.176" v="3285" actId="1076"/>
          <ac:picMkLst>
            <pc:docMk/>
            <pc:sldMk cId="3058076265" sldId="279"/>
            <ac:picMk id="4" creationId="{7161C977-AEE6-986B-FBF6-E1325DB785FB}"/>
          </ac:picMkLst>
        </pc:picChg>
        <pc:picChg chg="add mod">
          <ac:chgData name="Tomáš Formánek" userId="15313f93-0b04-4d72-83d4-ef3e44788652" providerId="ADAL" clId="{AA90AAE4-BAFA-C94A-8AAF-3268671F5F5B}" dt="2024-02-23T10:02:41.973" v="3287" actId="1076"/>
          <ac:picMkLst>
            <pc:docMk/>
            <pc:sldMk cId="3058076265" sldId="279"/>
            <ac:picMk id="6" creationId="{5C054526-06DE-D86A-39D1-9A6DD287EEC3}"/>
          </ac:picMkLst>
        </pc:picChg>
        <pc:picChg chg="add del mod">
          <ac:chgData name="Tomáš Formánek" userId="15313f93-0b04-4d72-83d4-ef3e44788652" providerId="ADAL" clId="{AA90AAE4-BAFA-C94A-8AAF-3268671F5F5B}" dt="2024-02-23T12:58:56.478" v="3852" actId="478"/>
          <ac:picMkLst>
            <pc:docMk/>
            <pc:sldMk cId="3058076265" sldId="279"/>
            <ac:picMk id="8" creationId="{B03D4F24-B9DD-890C-7F4C-8CB527088AD4}"/>
          </ac:picMkLst>
        </pc:picChg>
        <pc:picChg chg="del">
          <ac:chgData name="Tomáš Formánek" userId="15313f93-0b04-4d72-83d4-ef3e44788652" providerId="ADAL" clId="{AA90AAE4-BAFA-C94A-8AAF-3268671F5F5B}" dt="2024-02-23T09:48:42.777" v="3261" actId="478"/>
          <ac:picMkLst>
            <pc:docMk/>
            <pc:sldMk cId="3058076265" sldId="279"/>
            <ac:picMk id="9" creationId="{7EF2F124-0B33-76E7-F601-DBBE64D28986}"/>
          </ac:picMkLst>
        </pc:picChg>
        <pc:picChg chg="del mod">
          <ac:chgData name="Tomáš Formánek" userId="15313f93-0b04-4d72-83d4-ef3e44788652" providerId="ADAL" clId="{AA90AAE4-BAFA-C94A-8AAF-3268671F5F5B}" dt="2024-02-23T10:00:41.835" v="3283" actId="478"/>
          <ac:picMkLst>
            <pc:docMk/>
            <pc:sldMk cId="3058076265" sldId="279"/>
            <ac:picMk id="10" creationId="{E70B0644-EE21-6819-50EC-450660D57572}"/>
          </ac:picMkLst>
        </pc:picChg>
        <pc:cxnChg chg="add del mod">
          <ac:chgData name="Tomáš Formánek" userId="15313f93-0b04-4d72-83d4-ef3e44788652" providerId="ADAL" clId="{AA90AAE4-BAFA-C94A-8AAF-3268671F5F5B}" dt="2024-02-23T12:58:54.604" v="3851" actId="478"/>
          <ac:cxnSpMkLst>
            <pc:docMk/>
            <pc:sldMk cId="3058076265" sldId="279"/>
            <ac:cxnSpMk id="12" creationId="{00441769-BCCC-4CEB-AC5E-289918EF6F64}"/>
          </ac:cxnSpMkLst>
        </pc:cxnChg>
        <pc:cxnChg chg="add mod">
          <ac:chgData name="Tomáš Formánek" userId="15313f93-0b04-4d72-83d4-ef3e44788652" providerId="ADAL" clId="{AA90AAE4-BAFA-C94A-8AAF-3268671F5F5B}" dt="2024-02-23T13:03:29.023" v="3859" actId="692"/>
          <ac:cxnSpMkLst>
            <pc:docMk/>
            <pc:sldMk cId="3058076265" sldId="279"/>
            <ac:cxnSpMk id="14" creationId="{BF78047B-58D9-B3F7-064C-4605D24A065B}"/>
          </ac:cxnSpMkLst>
        </pc:cxnChg>
      </pc:sldChg>
      <pc:sldChg chg="addSp delSp modSp new mod ord setBg modNotesTx">
        <pc:chgData name="Tomáš Formánek" userId="15313f93-0b04-4d72-83d4-ef3e44788652" providerId="ADAL" clId="{AA90AAE4-BAFA-C94A-8AAF-3268671F5F5B}" dt="2024-02-23T14:23:43.740" v="5867"/>
        <pc:sldMkLst>
          <pc:docMk/>
          <pc:sldMk cId="2079431982" sldId="280"/>
        </pc:sldMkLst>
        <pc:spChg chg="del mod">
          <ac:chgData name="Tomáš Formánek" userId="15313f93-0b04-4d72-83d4-ef3e44788652" providerId="ADAL" clId="{AA90AAE4-BAFA-C94A-8AAF-3268671F5F5B}" dt="2024-02-23T11:40:07.983" v="3628" actId="478"/>
          <ac:spMkLst>
            <pc:docMk/>
            <pc:sldMk cId="2079431982" sldId="280"/>
            <ac:spMk id="2" creationId="{28F08D52-2225-635A-F964-49C360CD1485}"/>
          </ac:spMkLst>
        </pc:spChg>
        <pc:spChg chg="mod">
          <ac:chgData name="Tomáš Formánek" userId="15313f93-0b04-4d72-83d4-ef3e44788652" providerId="ADAL" clId="{AA90AAE4-BAFA-C94A-8AAF-3268671F5F5B}" dt="2024-02-23T13:53:44.540" v="4670" actId="27636"/>
          <ac:spMkLst>
            <pc:docMk/>
            <pc:sldMk cId="2079431982" sldId="280"/>
            <ac:spMk id="3" creationId="{EBCEBA82-4D95-C575-FF14-A81D3E9FC761}"/>
          </ac:spMkLst>
        </pc:spChg>
        <pc:spChg chg="add mod">
          <ac:chgData name="Tomáš Formánek" userId="15313f93-0b04-4d72-83d4-ef3e44788652" providerId="ADAL" clId="{AA90AAE4-BAFA-C94A-8AAF-3268671F5F5B}" dt="2024-02-23T11:40:04.666" v="3627"/>
          <ac:spMkLst>
            <pc:docMk/>
            <pc:sldMk cId="2079431982" sldId="280"/>
            <ac:spMk id="13" creationId="{CE272096-909D-AA81-F034-95C13A49BEF6}"/>
          </ac:spMkLst>
        </pc:spChg>
        <pc:spChg chg="add del mod">
          <ac:chgData name="Tomáš Formánek" userId="15313f93-0b04-4d72-83d4-ef3e44788652" providerId="ADAL" clId="{AA90AAE4-BAFA-C94A-8AAF-3268671F5F5B}" dt="2024-02-23T11:40:15.373" v="3630" actId="478"/>
          <ac:spMkLst>
            <pc:docMk/>
            <pc:sldMk cId="2079431982" sldId="280"/>
            <ac:spMk id="15" creationId="{59738FB2-04E8-033C-2922-B9000FFEBFF6}"/>
          </ac:spMkLst>
        </pc:spChg>
        <pc:spChg chg="add del">
          <ac:chgData name="Tomáš Formánek" userId="15313f93-0b04-4d72-83d4-ef3e44788652" providerId="ADAL" clId="{AA90AAE4-BAFA-C94A-8AAF-3268671F5F5B}" dt="2024-02-23T11:39:15.197" v="3558" actId="26606"/>
          <ac:spMkLst>
            <pc:docMk/>
            <pc:sldMk cId="2079431982" sldId="280"/>
            <ac:spMk id="16" creationId="{8761DDFE-071F-4200-B0AA-394476C2D2D6}"/>
          </ac:spMkLst>
        </pc:spChg>
        <pc:spChg chg="add mod">
          <ac:chgData name="Tomáš Formánek" userId="15313f93-0b04-4d72-83d4-ef3e44788652" providerId="ADAL" clId="{AA90AAE4-BAFA-C94A-8AAF-3268671F5F5B}" dt="2024-02-23T13:40:32.832" v="4552" actId="20577"/>
          <ac:spMkLst>
            <pc:docMk/>
            <pc:sldMk cId="2079431982" sldId="280"/>
            <ac:spMk id="18" creationId="{38E44EAB-1960-2928-6B1C-59107ED1CC37}"/>
          </ac:spMkLst>
        </pc:spChg>
        <pc:spChg chg="add del">
          <ac:chgData name="Tomáš Formánek" userId="15313f93-0b04-4d72-83d4-ef3e44788652" providerId="ADAL" clId="{AA90AAE4-BAFA-C94A-8AAF-3268671F5F5B}" dt="2024-02-23T11:39:15.189" v="3557" actId="26606"/>
          <ac:spMkLst>
            <pc:docMk/>
            <pc:sldMk cId="2079431982" sldId="280"/>
            <ac:spMk id="21" creationId="{385E1BDC-A9B0-4A87-82E3-F3187F69A802}"/>
          </ac:spMkLst>
        </pc:spChg>
        <pc:spChg chg="add del">
          <ac:chgData name="Tomáš Formánek" userId="15313f93-0b04-4d72-83d4-ef3e44788652" providerId="ADAL" clId="{AA90AAE4-BAFA-C94A-8AAF-3268671F5F5B}" dt="2024-02-23T11:39:15.189" v="3557" actId="26606"/>
          <ac:spMkLst>
            <pc:docMk/>
            <pc:sldMk cId="2079431982" sldId="280"/>
            <ac:spMk id="23" creationId="{0990C621-3B8B-4820-8328-D47EF7CE823C}"/>
          </ac:spMkLst>
        </pc:spChg>
        <pc:spChg chg="add del">
          <ac:chgData name="Tomáš Formánek" userId="15313f93-0b04-4d72-83d4-ef3e44788652" providerId="ADAL" clId="{AA90AAE4-BAFA-C94A-8AAF-3268671F5F5B}" dt="2024-02-23T11:39:15.189" v="3557" actId="26606"/>
          <ac:spMkLst>
            <pc:docMk/>
            <pc:sldMk cId="2079431982" sldId="280"/>
            <ac:spMk id="25" creationId="{C1A2385B-1D2A-4E17-84FA-6CB7F0AAE473}"/>
          </ac:spMkLst>
        </pc:spChg>
        <pc:spChg chg="add del">
          <ac:chgData name="Tomáš Formánek" userId="15313f93-0b04-4d72-83d4-ef3e44788652" providerId="ADAL" clId="{AA90AAE4-BAFA-C94A-8AAF-3268671F5F5B}" dt="2024-02-23T11:39:15.189" v="3557" actId="26606"/>
          <ac:spMkLst>
            <pc:docMk/>
            <pc:sldMk cId="2079431982" sldId="280"/>
            <ac:spMk id="27" creationId="{5E791F2F-79DB-4CC0-9FA1-001E3E91E8B7}"/>
          </ac:spMkLst>
        </pc:spChg>
        <pc:spChg chg="add">
          <ac:chgData name="Tomáš Formánek" userId="15313f93-0b04-4d72-83d4-ef3e44788652" providerId="ADAL" clId="{AA90AAE4-BAFA-C94A-8AAF-3268671F5F5B}" dt="2024-02-23T11:39:15.197" v="3558" actId="26606"/>
          <ac:spMkLst>
            <pc:docMk/>
            <pc:sldMk cId="2079431982" sldId="280"/>
            <ac:spMk id="29" creationId="{8761DDFE-071F-4200-B0AA-394476C2D2D6}"/>
          </ac:spMkLst>
        </pc:spChg>
        <pc:picChg chg="add del">
          <ac:chgData name="Tomáš Formánek" userId="15313f93-0b04-4d72-83d4-ef3e44788652" providerId="ADAL" clId="{AA90AAE4-BAFA-C94A-8AAF-3268671F5F5B}" dt="2024-02-23T11:23:37.047" v="3419" actId="478"/>
          <ac:picMkLst>
            <pc:docMk/>
            <pc:sldMk cId="2079431982" sldId="280"/>
            <ac:picMk id="4" creationId="{2C4FB5C8-7FDE-3761-5FF7-4A0EE6F02526}"/>
          </ac:picMkLst>
        </pc:picChg>
        <pc:picChg chg="add del">
          <ac:chgData name="Tomáš Formánek" userId="15313f93-0b04-4d72-83d4-ef3e44788652" providerId="ADAL" clId="{AA90AAE4-BAFA-C94A-8AAF-3268671F5F5B}" dt="2024-02-23T11:23:35.630" v="3418" actId="478"/>
          <ac:picMkLst>
            <pc:docMk/>
            <pc:sldMk cId="2079431982" sldId="280"/>
            <ac:picMk id="5" creationId="{9259A1BC-69B6-D970-AE8B-19F6FA89E676}"/>
          </ac:picMkLst>
        </pc:picChg>
        <pc:picChg chg="add del">
          <ac:chgData name="Tomáš Formánek" userId="15313f93-0b04-4d72-83d4-ef3e44788652" providerId="ADAL" clId="{AA90AAE4-BAFA-C94A-8AAF-3268671F5F5B}" dt="2024-02-23T11:23:33.970" v="3417" actId="478"/>
          <ac:picMkLst>
            <pc:docMk/>
            <pc:sldMk cId="2079431982" sldId="280"/>
            <ac:picMk id="6" creationId="{C52E87CA-9E22-B084-E81A-9D3E3C6CF894}"/>
          </ac:picMkLst>
        </pc:picChg>
        <pc:picChg chg="add del">
          <ac:chgData name="Tomáš Formánek" userId="15313f93-0b04-4d72-83d4-ef3e44788652" providerId="ADAL" clId="{AA90AAE4-BAFA-C94A-8AAF-3268671F5F5B}" dt="2024-02-23T11:23:32.345" v="3416" actId="478"/>
          <ac:picMkLst>
            <pc:docMk/>
            <pc:sldMk cId="2079431982" sldId="280"/>
            <ac:picMk id="7" creationId="{11EC65B0-E452-9DFD-9627-33161D4F6808}"/>
          </ac:picMkLst>
        </pc:picChg>
        <pc:picChg chg="add del mod ord">
          <ac:chgData name="Tomáš Formánek" userId="15313f93-0b04-4d72-83d4-ef3e44788652" providerId="ADAL" clId="{AA90AAE4-BAFA-C94A-8AAF-3268671F5F5B}" dt="2024-02-23T11:39:06.218" v="3555" actId="478"/>
          <ac:picMkLst>
            <pc:docMk/>
            <pc:sldMk cId="2079431982" sldId="280"/>
            <ac:picMk id="8" creationId="{9A90DCCE-2DA8-88EA-23D5-9275E7C43677}"/>
          </ac:picMkLst>
        </pc:picChg>
        <pc:picChg chg="add del mod">
          <ac:chgData name="Tomáš Formánek" userId="15313f93-0b04-4d72-83d4-ef3e44788652" providerId="ADAL" clId="{AA90AAE4-BAFA-C94A-8AAF-3268671F5F5B}" dt="2024-02-23T11:37:46.049" v="3548" actId="478"/>
          <ac:picMkLst>
            <pc:docMk/>
            <pc:sldMk cId="2079431982" sldId="280"/>
            <ac:picMk id="9" creationId="{DCC001EA-E84A-C0C0-521C-70D01875DE72}"/>
          </ac:picMkLst>
        </pc:picChg>
        <pc:picChg chg="add del mod">
          <ac:chgData name="Tomáš Formánek" userId="15313f93-0b04-4d72-83d4-ef3e44788652" providerId="ADAL" clId="{AA90AAE4-BAFA-C94A-8AAF-3268671F5F5B}" dt="2024-02-23T11:38:15.904" v="3551" actId="478"/>
          <ac:picMkLst>
            <pc:docMk/>
            <pc:sldMk cId="2079431982" sldId="280"/>
            <ac:picMk id="10" creationId="{B0C80048-D69F-91B0-A4E7-90E8AA3F6639}"/>
          </ac:picMkLst>
        </pc:picChg>
        <pc:picChg chg="add mod">
          <ac:chgData name="Tomáš Formánek" userId="15313f93-0b04-4d72-83d4-ef3e44788652" providerId="ADAL" clId="{AA90AAE4-BAFA-C94A-8AAF-3268671F5F5B}" dt="2024-02-23T11:42:56.105" v="3806" actId="14100"/>
          <ac:picMkLst>
            <pc:docMk/>
            <pc:sldMk cId="2079431982" sldId="280"/>
            <ac:picMk id="11" creationId="{55F0AA91-1E99-FA27-A565-C33A22FF8B2E}"/>
          </ac:picMkLst>
        </pc:picChg>
        <pc:picChg chg="add del mod">
          <ac:chgData name="Tomáš Formánek" userId="15313f93-0b04-4d72-83d4-ef3e44788652" providerId="ADAL" clId="{AA90AAE4-BAFA-C94A-8AAF-3268671F5F5B}" dt="2024-02-23T11:46:27.027" v="3809" actId="478"/>
          <ac:picMkLst>
            <pc:docMk/>
            <pc:sldMk cId="2079431982" sldId="280"/>
            <ac:picMk id="12" creationId="{224B871F-2917-CE31-F0FB-DDD45BB222AE}"/>
          </ac:picMkLst>
        </pc:picChg>
        <pc:picChg chg="add del mod">
          <ac:chgData name="Tomáš Formánek" userId="15313f93-0b04-4d72-83d4-ef3e44788652" providerId="ADAL" clId="{AA90AAE4-BAFA-C94A-8AAF-3268671F5F5B}" dt="2024-02-23T13:48:33.933" v="4554" actId="478"/>
          <ac:picMkLst>
            <pc:docMk/>
            <pc:sldMk cId="2079431982" sldId="280"/>
            <ac:picMk id="17" creationId="{78391D48-05FA-31F8-D2B0-2369A70FFFEC}"/>
          </ac:picMkLst>
        </pc:picChg>
        <pc:picChg chg="add mod">
          <ac:chgData name="Tomáš Formánek" userId="15313f93-0b04-4d72-83d4-ef3e44788652" providerId="ADAL" clId="{AA90AAE4-BAFA-C94A-8AAF-3268671F5F5B}" dt="2024-02-23T13:48:42.823" v="4556" actId="14100"/>
          <ac:picMkLst>
            <pc:docMk/>
            <pc:sldMk cId="2079431982" sldId="280"/>
            <ac:picMk id="19" creationId="{05D2162D-F54D-C7E6-4C1B-196773F142DC}"/>
          </ac:picMkLst>
        </pc:picChg>
      </pc:sldChg>
      <pc:sldChg chg="addSp delSp modSp new mod">
        <pc:chgData name="Tomáš Formánek" userId="15313f93-0b04-4d72-83d4-ef3e44788652" providerId="ADAL" clId="{AA90AAE4-BAFA-C94A-8AAF-3268671F5F5B}" dt="2024-02-23T13:50:20.928" v="4561" actId="478"/>
        <pc:sldMkLst>
          <pc:docMk/>
          <pc:sldMk cId="3868362312" sldId="281"/>
        </pc:sldMkLst>
        <pc:spChg chg="mod">
          <ac:chgData name="Tomáš Formánek" userId="15313f93-0b04-4d72-83d4-ef3e44788652" providerId="ADAL" clId="{AA90AAE4-BAFA-C94A-8AAF-3268671F5F5B}" dt="2024-02-23T13:09:47.035" v="3896" actId="20577"/>
          <ac:spMkLst>
            <pc:docMk/>
            <pc:sldMk cId="3868362312" sldId="281"/>
            <ac:spMk id="2" creationId="{962C24AF-3951-8DCE-808C-384B487B4236}"/>
          </ac:spMkLst>
        </pc:spChg>
        <pc:spChg chg="mod">
          <ac:chgData name="Tomáš Formánek" userId="15313f93-0b04-4d72-83d4-ef3e44788652" providerId="ADAL" clId="{AA90AAE4-BAFA-C94A-8AAF-3268671F5F5B}" dt="2024-02-23T13:22:01.232" v="4463" actId="20577"/>
          <ac:spMkLst>
            <pc:docMk/>
            <pc:sldMk cId="3868362312" sldId="281"/>
            <ac:spMk id="3" creationId="{81013380-735B-A47A-681A-9BAA60A18AD6}"/>
          </ac:spMkLst>
        </pc:spChg>
        <pc:spChg chg="add del mod">
          <ac:chgData name="Tomáš Formánek" userId="15313f93-0b04-4d72-83d4-ef3e44788652" providerId="ADAL" clId="{AA90AAE4-BAFA-C94A-8AAF-3268671F5F5B}" dt="2024-02-23T13:50:20.928" v="4561" actId="478"/>
          <ac:spMkLst>
            <pc:docMk/>
            <pc:sldMk cId="3868362312" sldId="281"/>
            <ac:spMk id="4" creationId="{325D2EAB-684D-18E0-FC9C-3D66D1C6D1F1}"/>
          </ac:spMkLst>
        </pc:spChg>
      </pc:sldChg>
      <pc:sldChg chg="add mod modShow">
        <pc:chgData name="Tomáš Formánek" userId="15313f93-0b04-4d72-83d4-ef3e44788652" providerId="ADAL" clId="{AA90AAE4-BAFA-C94A-8AAF-3268671F5F5B}" dt="2024-02-23T14:01:23.874" v="4677" actId="729"/>
        <pc:sldMkLst>
          <pc:docMk/>
          <pc:sldMk cId="923088848" sldId="28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A0FAAB-30AB-724B-8758-34DA0FDB5B02}" type="datetimeFigureOut">
              <a:rPr lang="en-US" smtClean="0"/>
              <a:t>2/28/24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D7ED92-C367-2949-95A4-5A856711E4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764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D7ED92-C367-2949-95A4-5A856711E4C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365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D7ED92-C367-2949-95A4-5A856711E4C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294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D7ED92-C367-2949-95A4-5A856711E4C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043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D7ED92-C367-2949-95A4-5A856711E4C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453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D7ED92-C367-2949-95A4-5A856711E4C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337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D7ED92-C367-2949-95A4-5A856711E4C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6861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D7ED92-C367-2949-95A4-5A856711E4C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496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76A35-632D-2ED0-9A1D-76F2124FE6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5905E5-C3E7-E2B4-ABD5-4CE71148CF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BC18A5-878A-D582-2C37-BE96052F9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084EC-2216-5B4F-8673-8E4A9ED7B3F5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16A5C-CAEC-403E-C01F-7DDC49A82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A1FA59-6708-5D47-9401-1AED112A6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61605-3B80-B24A-A0B3-05CABA337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701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7B82E-82B4-7D47-2831-338AF09B1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0E1C62-7BAA-1DCB-9528-82CCA201A9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7DB2EE-CFE3-CF96-2F9C-73EDFD44C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084EC-2216-5B4F-8673-8E4A9ED7B3F5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300F5E-5FE2-34F0-8C4E-5DEF25563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ECD046-EC8C-3EE6-3D0F-80C37EE35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61605-3B80-B24A-A0B3-05CABA337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544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13D203-5B0B-0E9C-DDB5-60F6E07117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465728-DD0E-26BD-90CE-4D8C2AD9D2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DCE2AC-0FDC-BCA0-C21C-345CF89AC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084EC-2216-5B4F-8673-8E4A9ED7B3F5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DA285D-9076-2170-ACBB-9AB833A2A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343B32-8D3E-B379-5B2B-1E5C8AB34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61605-3B80-B24A-A0B3-05CABA337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575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78B721-99F9-B854-6304-D9C9E0D1F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8DE8E8-B330-B52F-89F1-6FC1645A15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8D5B18-E553-1AF3-4766-615F021B8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084EC-2216-5B4F-8673-8E4A9ED7B3F5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481DB8-87B7-F241-136A-95C74A2CA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EDC5EA-0A12-F7D1-5439-8DD98A42E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61605-3B80-B24A-A0B3-05CABA337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208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92A3F-F9B5-7B18-E148-DB2C6DD86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E28802-D6D1-DD81-4748-5D5B330C33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F8A3E7-7FC1-FFAB-18DD-E8173892B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084EC-2216-5B4F-8673-8E4A9ED7B3F5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468C86-BEDC-8864-1E8A-26D39CBA1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556D93-3A4A-3E6A-D059-DF3E5617E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61605-3B80-B24A-A0B3-05CABA337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048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C0AC01-53EC-BFE8-9501-FB0E7D1393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D651D5-0B76-C5B8-B697-7C3297D112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82F44F-FA19-E4EF-592B-1690867CA2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2205D6-834F-B6CD-12AC-05CE8795F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084EC-2216-5B4F-8673-8E4A9ED7B3F5}" type="datetimeFigureOut">
              <a:rPr lang="en-US" smtClean="0"/>
              <a:t>2/28/24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943D02-B0A7-A7BE-E613-D2E83B0ED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05E9C4-A907-FBC4-3168-9D63FDFF1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61605-3B80-B24A-A0B3-05CABA337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429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A38B4-42F8-5088-FD3B-117C7C459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D813F4-28D8-DA0D-7FE8-25C888153E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B38954-D99E-4796-4213-26EABEAD80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FAD622F-40BB-35ED-4230-B76A8FBADE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4B7FDA-EF80-A0F9-8CD0-9242C48F1B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D6006E-ECD3-89E5-2805-A621AFCA3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084EC-2216-5B4F-8673-8E4A9ED7B3F5}" type="datetimeFigureOut">
              <a:rPr lang="en-US" smtClean="0"/>
              <a:t>2/28/24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942CC2-8305-F22F-CEC6-BC7653F81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9614135-6DFC-EC40-AAF2-9063FD914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61605-3B80-B24A-A0B3-05CABA337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38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4686C-7C2D-866F-D83C-31BE47070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618ADF-56EF-CB77-ADE5-6C53F1571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084EC-2216-5B4F-8673-8E4A9ED7B3F5}" type="datetimeFigureOut">
              <a:rPr lang="en-US" smtClean="0"/>
              <a:t>2/28/24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2E3DE7-FD60-33DA-B7A1-1A9869490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F3A586-AA0D-BE7D-254F-C9D915ED7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61605-3B80-B24A-A0B3-05CABA337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802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7B1A1A-539A-E09B-15C4-1CA476DAE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084EC-2216-5B4F-8673-8E4A9ED7B3F5}" type="datetimeFigureOut">
              <a:rPr lang="en-US" smtClean="0"/>
              <a:t>2/28/24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279416-B112-9A74-D68E-7DC3917AA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3199BB-5E45-C07B-B1EB-EDE4A6D9D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61605-3B80-B24A-A0B3-05CABA337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035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E64DB-CBE1-FD43-3571-2F21BF2B4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75C3F-38B2-8780-CC0D-1C9C686511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2D2DF7-98E0-DFBB-05D2-5514FD9FF3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91D531-6ABA-2A4F-DFD5-C7748807D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084EC-2216-5B4F-8673-8E4A9ED7B3F5}" type="datetimeFigureOut">
              <a:rPr lang="en-US" smtClean="0"/>
              <a:t>2/28/24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FEBC99-C59A-52B9-21FB-DBCFE1A93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35647D-B140-4CEC-89F0-592011D18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61605-3B80-B24A-A0B3-05CABA337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848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4B8FF-ECBA-F60F-8EF0-2A660A660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1E4AB4-ABC1-EA81-0D06-1A03F6DEF4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EBD57D-D9C8-74E8-9E95-299A234E89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6268CC-B103-EEC0-E88D-5ACDC69AD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084EC-2216-5B4F-8673-8E4A9ED7B3F5}" type="datetimeFigureOut">
              <a:rPr lang="en-US" smtClean="0"/>
              <a:t>2/28/24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7E9928-6082-A89E-04DD-FB2FB0294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C71473-90E1-313A-67E4-36747FF16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61605-3B80-B24A-A0B3-05CABA337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243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C3468C-578A-3399-A676-78E174410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11BFF0-DE0E-10EC-F749-E14DB8F972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E29276-9E75-9C23-278F-85D88231F0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4084EC-2216-5B4F-8673-8E4A9ED7B3F5}" type="datetimeFigureOut">
              <a:rPr lang="en-US" smtClean="0"/>
              <a:t>2/28/24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018089-0DDC-3E44-7880-D4A96F2099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4B0AA9-9550-0948-7435-AD5C90F78E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61605-3B80-B24A-A0B3-05CABA337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906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daweb.gsfc.nasa.gov/WebServices/REST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atellite in space with a sun in the background&#10;&#10;Description automatically generated">
            <a:extLst>
              <a:ext uri="{FF2B5EF4-FFF2-40B4-BE49-F238E27FC236}">
                <a16:creationId xmlns:a16="http://schemas.microsoft.com/office/drawing/2014/main" id="{711416F0-4B4E-F5D4-6B6D-E1E11D06EC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6DE0B2-098F-8FE3-F8D2-BE3270670F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1635" y="2290556"/>
            <a:ext cx="9568723" cy="1655762"/>
          </a:xfrm>
          <a:solidFill>
            <a:schemeClr val="tx1">
              <a:alpha val="39887"/>
            </a:schemeClr>
          </a:solidFill>
          <a:ln w="1270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Exploring the source regions of solar type III radio emissions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B60283-1313-697E-0CA5-378A45D929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25407" y="4251862"/>
            <a:ext cx="4541181" cy="759619"/>
          </a:xfrm>
          <a:solidFill>
            <a:schemeClr val="tx1">
              <a:alpha val="39537"/>
            </a:schemeClr>
          </a:solidFill>
          <a:ln w="1270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err="1">
                <a:solidFill>
                  <a:schemeClr val="bg1"/>
                </a:solidFill>
              </a:rPr>
              <a:t>Tomáš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Formánek</a:t>
            </a:r>
            <a:r>
              <a:rPr lang="en-US" dirty="0">
                <a:solidFill>
                  <a:schemeClr val="bg1"/>
                </a:solidFill>
              </a:rPr>
              <a:t>  &amp; TDS Team</a:t>
            </a: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12AD63B2-95BD-F103-31DA-34293FBAC1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649" y="25384"/>
            <a:ext cx="4646948" cy="101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D73A664-EFED-E027-B695-56E59FE39AF7}"/>
              </a:ext>
            </a:extLst>
          </p:cNvPr>
          <p:cNvSpPr txBox="1"/>
          <p:nvPr/>
        </p:nvSpPr>
        <p:spPr>
          <a:xfrm>
            <a:off x="177937" y="6310872"/>
            <a:ext cx="5280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>
                <a:solidFill>
                  <a:schemeClr val="bg1"/>
                </a:solidFill>
              </a:rPr>
              <a:t>Joint </a:t>
            </a:r>
            <a:r>
              <a:rPr lang="en-US" sz="2000" i="1" dirty="0" err="1">
                <a:solidFill>
                  <a:schemeClr val="bg1"/>
                </a:solidFill>
              </a:rPr>
              <a:t>SolO</a:t>
            </a:r>
            <a:r>
              <a:rPr lang="en-US" sz="2000" i="1" dirty="0">
                <a:solidFill>
                  <a:schemeClr val="bg1"/>
                </a:solidFill>
              </a:rPr>
              <a:t>/RPW &amp; PSP/FIELDS workshop, Orléans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0470933-0202-E5FD-31B8-A58C74AD65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3222885" cy="99116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915CE7A-0A21-8CC2-EBC5-7E3270B7F0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3552" y="0"/>
            <a:ext cx="1918447" cy="191844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4D83478-E018-917B-3AD5-39C4E2D25475}"/>
              </a:ext>
            </a:extLst>
          </p:cNvPr>
          <p:cNvSpPr txBox="1"/>
          <p:nvPr/>
        </p:nvSpPr>
        <p:spPr>
          <a:xfrm>
            <a:off x="9588271" y="6310872"/>
            <a:ext cx="24257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>
                <a:solidFill>
                  <a:schemeClr val="bg1"/>
                </a:solidFill>
              </a:rPr>
              <a:t>formanek@ufa.cas.cz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690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C24AF-3951-8DCE-808C-384B487B4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13380-735B-A47A-681A-9BAA60A18A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Instrument orientation explains weak electron beam observations </a:t>
            </a:r>
          </a:p>
          <a:p>
            <a:r>
              <a:rPr lang="en-US" dirty="0"/>
              <a:t>Analysis of the frequency distribution indicates the presence of  multiple wave modes at similar frequencies.</a:t>
            </a:r>
          </a:p>
          <a:p>
            <a:pPr marL="0" indent="0">
              <a:buNone/>
            </a:pPr>
            <a:r>
              <a:rPr lang="en-US" dirty="0"/>
              <a:t>Planned:</a:t>
            </a:r>
          </a:p>
          <a:p>
            <a:r>
              <a:rPr lang="en-US" dirty="0"/>
              <a:t>Determine beam and background parameters </a:t>
            </a:r>
          </a:p>
          <a:p>
            <a:r>
              <a:rPr lang="en-US" dirty="0"/>
              <a:t>Numerically solve the dispersion relation and compare results with the waveform data</a:t>
            </a:r>
          </a:p>
          <a:p>
            <a:r>
              <a:rPr lang="en-US" dirty="0"/>
              <a:t>Hilbert-Huang transform to analyze signals with multiple frequencies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362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C7425-3B14-16EE-CBC9-C615B708E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rgbClr val="0D0D0D"/>
                </a:solidFill>
                <a:latin typeface="Söhne"/>
              </a:rPr>
              <a:t>Three in-situ </a:t>
            </a:r>
            <a:r>
              <a:rPr lang="en-US" b="0" i="0" dirty="0">
                <a:solidFill>
                  <a:srgbClr val="0D0D0D"/>
                </a:solidFill>
                <a:effectLst/>
                <a:latin typeface="Söhne"/>
              </a:rPr>
              <a:t>type IIIs on </a:t>
            </a:r>
            <a:r>
              <a:rPr lang="en-US" dirty="0">
                <a:solidFill>
                  <a:srgbClr val="0D0D0D"/>
                </a:solidFill>
                <a:latin typeface="Söhne"/>
              </a:rPr>
              <a:t>28</a:t>
            </a:r>
            <a:r>
              <a:rPr lang="en-US" baseline="30000" dirty="0">
                <a:solidFill>
                  <a:srgbClr val="0D0D0D"/>
                </a:solidFill>
                <a:latin typeface="Söhne"/>
              </a:rPr>
              <a:t>th</a:t>
            </a:r>
            <a:r>
              <a:rPr lang="en-US" dirty="0">
                <a:solidFill>
                  <a:srgbClr val="0D0D0D"/>
                </a:solidFill>
                <a:latin typeface="Söhne"/>
              </a:rPr>
              <a:t> Feb. 2023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2C71F2-2DB1-A5A7-8E0D-13A2784131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25563"/>
            <a:ext cx="9351074" cy="51673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D24E189-77B6-8675-AD81-94361A2BEC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1647" y="1304563"/>
            <a:ext cx="5840353" cy="4689587"/>
          </a:xfrm>
          <a:prstGeom prst="rect">
            <a:avLst/>
          </a:prstGeom>
        </p:spPr>
      </p:pic>
      <p:pic>
        <p:nvPicPr>
          <p:cNvPr id="11" name="Picture 10" descr="A screenshot of a computer&#10;&#10;Description automatically generated">
            <a:extLst>
              <a:ext uri="{FF2B5EF4-FFF2-40B4-BE49-F238E27FC236}">
                <a16:creationId xmlns:a16="http://schemas.microsoft.com/office/drawing/2014/main" id="{320B0CD2-48E2-ABCD-BA99-C3B621072C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608025"/>
            <a:ext cx="7519916" cy="124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76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6E6AD-6790-9796-EEDB-3A6311D3B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7502"/>
            <a:ext cx="10515600" cy="1325563"/>
          </a:xfrm>
        </p:spPr>
        <p:txBody>
          <a:bodyPr/>
          <a:lstStyle/>
          <a:p>
            <a:r>
              <a:rPr lang="en-US" b="1" dirty="0"/>
              <a:t>View from STEREO 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8C1664-61F5-F2A5-3A64-4FEC55FEE8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2C9AA0-E217-1CF8-D0D6-C99DA1F92A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610" y="1251260"/>
            <a:ext cx="10874780" cy="55000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D1AD855-EBC6-239C-F726-DAABEACA31D6}"/>
              </a:ext>
            </a:extLst>
          </p:cNvPr>
          <p:cNvSpPr txBox="1"/>
          <p:nvPr/>
        </p:nvSpPr>
        <p:spPr>
          <a:xfrm>
            <a:off x="6175780" y="425252"/>
            <a:ext cx="553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Python package</a:t>
            </a:r>
            <a:endParaRPr lang="en-US" dirty="0">
              <a:hlinkClick r:id="rId4"/>
            </a:endParaRPr>
          </a:p>
          <a:p>
            <a:r>
              <a:rPr lang="en-US" dirty="0">
                <a:hlinkClick r:id="rId4"/>
              </a:rPr>
              <a:t>https://cdaweb.gsfc.nasa.gov/WebServices/REST/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5307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EF2F124-0B33-76E7-F601-DBBE64D289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9394" y="13699"/>
            <a:ext cx="8282606" cy="679744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94861D-5014-D2F2-310E-EB2372AFA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558" y="365125"/>
            <a:ext cx="3220278" cy="752475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+mn-lt"/>
              </a:rPr>
              <a:t>View from </a:t>
            </a:r>
            <a:r>
              <a:rPr lang="en-US" sz="3600" b="1" dirty="0" err="1">
                <a:latin typeface="+mn-lt"/>
              </a:rPr>
              <a:t>SolO</a:t>
            </a:r>
            <a:endParaRPr lang="en-US" sz="36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40DF7-CA3A-AEBD-5E3B-8D02073DE1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1372290"/>
            <a:ext cx="3782897" cy="548571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B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field aligned with the YZ plane during first two events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 outside of STEP FOV </a:t>
            </a:r>
            <a:r>
              <a:rPr lang="en-US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(28◦ × 54◦ along the nominal parker spiral).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Content Placeholder 5" descr="A black background with red arrows&#10;&#10;Description automatically generated">
            <a:extLst>
              <a:ext uri="{FF2B5EF4-FFF2-40B4-BE49-F238E27FC236}">
                <a16:creationId xmlns:a16="http://schemas.microsoft.com/office/drawing/2014/main" id="{B5E17F25-3C45-4D8B-2CED-5F382DE087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980" y="3829160"/>
            <a:ext cx="2597433" cy="302884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FD9ADA8-74F5-19D4-1A3C-4A60894F4CEA}"/>
              </a:ext>
            </a:extLst>
          </p:cNvPr>
          <p:cNvSpPr/>
          <p:nvPr/>
        </p:nvSpPr>
        <p:spPr>
          <a:xfrm>
            <a:off x="4487594" y="182880"/>
            <a:ext cx="2067951" cy="613351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56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4861D-5014-D2F2-310E-EB2372AFA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558" y="365125"/>
            <a:ext cx="3220278" cy="752475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+mn-lt"/>
              </a:rPr>
              <a:t>View from </a:t>
            </a:r>
            <a:r>
              <a:rPr lang="en-US" sz="3600" b="1" dirty="0" err="1">
                <a:latin typeface="+mn-lt"/>
              </a:rPr>
              <a:t>SolO</a:t>
            </a:r>
            <a:endParaRPr lang="en-US" sz="36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40DF7-CA3A-AEBD-5E3B-8D02073DE1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1372290"/>
            <a:ext cx="3782897" cy="548571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B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field aligned with the YZ plane during first two events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sym typeface="Wingdings" pitchFamily="2" charset="2"/>
              </a:rPr>
              <a:t> outside of STEP FOV </a:t>
            </a:r>
            <a:r>
              <a:rPr lang="en-US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(28◦ × 54◦ along the nominal parker spiral).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Content Placeholder 5" descr="A black background with red arrows&#10;&#10;Description automatically generated">
            <a:extLst>
              <a:ext uri="{FF2B5EF4-FFF2-40B4-BE49-F238E27FC236}">
                <a16:creationId xmlns:a16="http://schemas.microsoft.com/office/drawing/2014/main" id="{B5E17F25-3C45-4D8B-2CED-5F382DE087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980" y="3829160"/>
            <a:ext cx="2597433" cy="302884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161C977-AEE6-986B-FBF6-E1325DB785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0"/>
            <a:ext cx="7772400" cy="42613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054526-06DE-D86A-39D1-9A6DD287EE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9600" y="4222641"/>
            <a:ext cx="7772400" cy="2635359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F78047B-58D9-B3F7-064C-4605D24A065B}"/>
              </a:ext>
            </a:extLst>
          </p:cNvPr>
          <p:cNvCxnSpPr>
            <a:cxnSpLocks/>
          </p:cNvCxnSpPr>
          <p:nvPr/>
        </p:nvCxnSpPr>
        <p:spPr>
          <a:xfrm flipH="1" flipV="1">
            <a:off x="882595" y="3983603"/>
            <a:ext cx="326003" cy="588397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8076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A221D-5518-60AA-DC0D-A357632F0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alignment during the first two events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9F7E79-3608-FA0E-3E7B-CA2A2F2664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481" y="1671357"/>
            <a:ext cx="8974985" cy="4440678"/>
          </a:xfrm>
          <a:prstGeom prst="rect">
            <a:avLst/>
          </a:prstGeom>
        </p:spPr>
      </p:pic>
      <p:pic>
        <p:nvPicPr>
          <p:cNvPr id="6" name="Content Placeholder 5" descr="A black background with red arrows&#10;&#10;Description automatically generated">
            <a:extLst>
              <a:ext uri="{FF2B5EF4-FFF2-40B4-BE49-F238E27FC236}">
                <a16:creationId xmlns:a16="http://schemas.microsoft.com/office/drawing/2014/main" id="{6E9948F2-E397-0C1E-3A0D-5B01DF29E6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251509" y="1940833"/>
            <a:ext cx="2597433" cy="3028840"/>
          </a:xfrm>
        </p:spPr>
      </p:pic>
      <p:sp>
        <p:nvSpPr>
          <p:cNvPr id="8" name="Up Arrow 7">
            <a:extLst>
              <a:ext uri="{FF2B5EF4-FFF2-40B4-BE49-F238E27FC236}">
                <a16:creationId xmlns:a16="http://schemas.microsoft.com/office/drawing/2014/main" id="{ED938813-23A4-2C4E-0B71-43040A864F61}"/>
              </a:ext>
            </a:extLst>
          </p:cNvPr>
          <p:cNvSpPr/>
          <p:nvPr/>
        </p:nvSpPr>
        <p:spPr>
          <a:xfrm>
            <a:off x="7664116" y="5907505"/>
            <a:ext cx="204537" cy="409074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B09841D-CBF5-F1F7-61B6-94AFD7C2C18E}"/>
              </a:ext>
            </a:extLst>
          </p:cNvPr>
          <p:cNvSpPr txBox="1">
            <a:spLocks/>
          </p:cNvSpPr>
          <p:nvPr/>
        </p:nvSpPr>
        <p:spPr>
          <a:xfrm>
            <a:off x="1642706" y="6362180"/>
            <a:ext cx="10741452" cy="7091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High cadence SBM2 mode triggered recording 192 Langmuir waveforms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3D23677-B7D9-D1C3-9747-01556AE4F7DA}"/>
                  </a:ext>
                </a:extLst>
              </p:cNvPr>
              <p:cNvSpPr txBox="1"/>
              <p:nvPr/>
            </p:nvSpPr>
            <p:spPr>
              <a:xfrm>
                <a:off x="9371466" y="2222291"/>
                <a:ext cx="2820534" cy="27447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Polarization of full snapshots</a:t>
                </a:r>
                <a:endParaRPr lang="en-US" sz="2400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⊥</m:t>
                          </m:r>
                        </m:sub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/(</m:t>
                      </m:r>
                      <m:sSubSup>
                        <m:sSub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||</m:t>
                          </m:r>
                        </m:sub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⊥</m:t>
                          </m:r>
                        </m:sub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400" dirty="0"/>
                  <a:t>Detailed analysis of individual waveforms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3D23677-B7D9-D1C3-9747-01556AE4F7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71466" y="2222291"/>
                <a:ext cx="2820534" cy="2744726"/>
              </a:xfrm>
              <a:prstGeom prst="rect">
                <a:avLst/>
              </a:prstGeom>
              <a:blipFill>
                <a:blip r:embed="rId5"/>
                <a:stretch>
                  <a:fillRect l="-2679" t="-2304" r="-1339" b="-36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68966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3EAEFC-48AC-522D-6C02-5B68CD71A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342" y="111288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Hilbert transform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665C13-9F5F-602E-B7BB-112781B535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676" y="3274105"/>
            <a:ext cx="10076350" cy="3346830"/>
          </a:xfrm>
          <a:prstGeom prst="rect">
            <a:avLst/>
          </a:prstGeom>
        </p:spPr>
      </p:pic>
      <p:pic>
        <p:nvPicPr>
          <p:cNvPr id="8" name="Picture 7" descr="A person wearing a hat&#10;&#10;Description automatically generated">
            <a:extLst>
              <a:ext uri="{FF2B5EF4-FFF2-40B4-BE49-F238E27FC236}">
                <a16:creationId xmlns:a16="http://schemas.microsoft.com/office/drawing/2014/main" id="{C7ED2ED3-B1C3-034A-E383-F8A4BEA23D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2652" y="440982"/>
            <a:ext cx="1454749" cy="132556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440996DA-F820-53C3-3097-3AFC50E9EFF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9540" y="1352392"/>
                <a:ext cx="11329849" cy="215879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/>
                  <a:t>Used for analyzing signals with a single frequency </a:t>
                </a:r>
              </a:p>
              <a:p>
                <a:r>
                  <a:rPr lang="en-US" dirty="0"/>
                  <a:t>Instantaneous phase between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||</m:t>
                        </m:r>
                      </m:sub>
                      <m:sup/>
                    </m:sSubSup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b="0" dirty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⊥</m:t>
                        </m:r>
                      </m:sub>
                      <m:sup/>
                    </m:sSubSup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r>
                  <a:rPr lang="en-US" dirty="0"/>
                  <a:t>Multiple frequencies in the signal </a:t>
                </a:r>
                <a:r>
                  <a:rPr lang="en-US" dirty="0">
                    <a:sym typeface="Wingdings" pitchFamily="2" charset="2"/>
                  </a:rPr>
                  <a:t> amplitude modulations, phase shifts.</a:t>
                </a:r>
                <a:endParaRPr lang="en-US" dirty="0"/>
              </a:p>
            </p:txBody>
          </p:sp>
        </mc:Choice>
        <mc:Fallback xmlns=""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440996DA-F820-53C3-3097-3AFC50E9EF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540" y="1352392"/>
                <a:ext cx="11329849" cy="2158792"/>
              </a:xfrm>
              <a:prstGeom prst="rect">
                <a:avLst/>
              </a:prstGeom>
              <a:blipFill>
                <a:blip r:embed="rId4"/>
                <a:stretch>
                  <a:fillRect l="-1008" t="-46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98598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3EAEFC-48AC-522D-6C02-5B68CD71A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342" y="111288"/>
            <a:ext cx="10515600" cy="1325563"/>
          </a:xfrm>
        </p:spPr>
        <p:txBody>
          <a:bodyPr/>
          <a:lstStyle/>
          <a:p>
            <a:r>
              <a:rPr lang="en-US" b="1" dirty="0">
                <a:latin typeface="+mn-lt"/>
              </a:rPr>
              <a:t>Hilbert transform</a:t>
            </a:r>
          </a:p>
        </p:txBody>
      </p:sp>
      <p:pic>
        <p:nvPicPr>
          <p:cNvPr id="8" name="Picture 7" descr="A person wearing a hat&#10;&#10;Description automatically generated">
            <a:extLst>
              <a:ext uri="{FF2B5EF4-FFF2-40B4-BE49-F238E27FC236}">
                <a16:creationId xmlns:a16="http://schemas.microsoft.com/office/drawing/2014/main" id="{C7ED2ED3-B1C3-034A-E383-F8A4BEA23D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2652" y="440982"/>
            <a:ext cx="1454749" cy="132556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440996DA-F820-53C3-3097-3AFC50E9EFF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6158" y="1436851"/>
                <a:ext cx="6431659" cy="215879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/>
                  <a:t>Instantaneous frequency of the signal</a:t>
                </a:r>
              </a:p>
              <a:p>
                <a:r>
                  <a:rPr lang="en-US" dirty="0"/>
                  <a:t>Different widths of the instantaneous frequency distribution for the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||</m:t>
                        </m:r>
                      </m:sub>
                      <m:sup/>
                    </m:sSubSup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b="0" dirty="0"/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⊥</m:t>
                        </m:r>
                      </m:sub>
                      <m:sup/>
                    </m:sSubSup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components</a:t>
                </a:r>
              </a:p>
            </p:txBody>
          </p:sp>
        </mc:Choice>
        <mc:Fallback xmlns="">
          <p:sp>
            <p:nvSpPr>
              <p:cNvPr id="11" name="Content Placeholder 2">
                <a:extLst>
                  <a:ext uri="{FF2B5EF4-FFF2-40B4-BE49-F238E27FC236}">
                    <a16:creationId xmlns:a16="http://schemas.microsoft.com/office/drawing/2014/main" id="{440996DA-F820-53C3-3097-3AFC50E9EF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158" y="1436851"/>
                <a:ext cx="6431659" cy="2158792"/>
              </a:xfrm>
              <a:prstGeom prst="rect">
                <a:avLst/>
              </a:prstGeom>
              <a:blipFill>
                <a:blip r:embed="rId3"/>
                <a:stretch>
                  <a:fillRect l="-1775" t="-4678" r="-13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8902D58B-E3B6-37B8-04BA-3EC05C22983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746045" y="4454731"/>
                <a:ext cx="3167605" cy="1702898"/>
              </a:xfrm>
              <a:prstGeom prst="rect">
                <a:avLst/>
              </a:prstGeom>
              <a:ln>
                <a:solidFill>
                  <a:schemeClr val="accent1">
                    <a:shade val="15000"/>
                  </a:schemeClr>
                </a:solidFill>
              </a:ln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sz="2400" dirty="0"/>
                  <a:t>Snapshot 24:</a:t>
                </a:r>
              </a:p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400" dirty="0"/>
                  <a:t>FWHM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||</m:t>
                        </m:r>
                      </m:sub>
                      <m:sup/>
                    </m:sSubSup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=92</m:t>
                    </m:r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Hz</m:t>
                    </m:r>
                  </m:oMath>
                </a14:m>
                <a:endParaRPr lang="en-US" sz="2400" dirty="0"/>
              </a:p>
              <a:p>
                <a:pPr marL="0" indent="0" algn="ctr">
                  <a:buNone/>
                </a:pPr>
                <a:r>
                  <a:rPr lang="en-US" sz="2400" dirty="0"/>
                  <a:t>FWHM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⊥</m:t>
                        </m:r>
                      </m:sub>
                      <m:sup/>
                    </m:sSubSup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=52</m:t>
                    </m:r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Hz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8902D58B-E3B6-37B8-04BA-3EC05C229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46045" y="4454731"/>
                <a:ext cx="3167605" cy="1702898"/>
              </a:xfrm>
              <a:prstGeom prst="rect">
                <a:avLst/>
              </a:prstGeom>
              <a:blipFill>
                <a:blip r:embed="rId4"/>
                <a:stretch>
                  <a:fillRect l="-2789" t="-4412"/>
                </a:stretch>
              </a:blipFill>
              <a:ln>
                <a:solidFill>
                  <a:schemeClr val="accent1">
                    <a:shade val="1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6FD32FEE-7376-B794-1944-8303E35837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973451"/>
            <a:ext cx="8715464" cy="28845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2DDE34E-44EA-BABD-930E-130DE1E9A9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82764" y="0"/>
            <a:ext cx="5409235" cy="403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350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8761DDFE-071F-4200-B0AA-394476C2D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38E44EAB-1960-2928-6B1C-59107ED1CC3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48634" y="774069"/>
                <a:ext cx="3252812" cy="1599525"/>
              </a:xfrm>
              <a:prstGeom prst="rect">
                <a:avLst/>
              </a:prstGeom>
              <a:ln>
                <a:solidFill>
                  <a:schemeClr val="accent1">
                    <a:shade val="15000"/>
                  </a:schemeClr>
                </a:solidFill>
              </a:ln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sz="2400" dirty="0"/>
                  <a:t>Snapshot 24:</a:t>
                </a:r>
              </a:p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en-US" sz="2400" dirty="0"/>
                  <a:t>FWHM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||</m:t>
                        </m:r>
                      </m:sub>
                      <m:sup/>
                    </m:sSubSup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=92</m:t>
                    </m:r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Hz</m:t>
                    </m:r>
                  </m:oMath>
                </a14:m>
                <a:endParaRPr lang="en-US" sz="2400" dirty="0"/>
              </a:p>
              <a:p>
                <a:pPr marL="0" indent="0" algn="ctr">
                  <a:buNone/>
                </a:pPr>
                <a:r>
                  <a:rPr lang="en-US" sz="2400" dirty="0"/>
                  <a:t>FWHM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⊥</m:t>
                        </m:r>
                      </m:sub>
                      <m:sup/>
                    </m:sSubSup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=52</m:t>
                    </m:r>
                    <m:r>
                      <m:rPr>
                        <m:sty m:val="p"/>
                      </m:rPr>
                      <a:rPr lang="en-US" sz="2400" b="0" i="0" smtClean="0">
                        <a:latin typeface="Cambria Math" panose="02040503050406030204" pitchFamily="18" charset="0"/>
                      </a:rPr>
                      <m:t>Hz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8" name="Content Placeholder 2">
                <a:extLst>
                  <a:ext uri="{FF2B5EF4-FFF2-40B4-BE49-F238E27FC236}">
                    <a16:creationId xmlns:a16="http://schemas.microsoft.com/office/drawing/2014/main" id="{38E44EAB-1960-2928-6B1C-59107ED1CC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8634" y="774069"/>
                <a:ext cx="3252812" cy="1599525"/>
              </a:xfrm>
              <a:prstGeom prst="rect">
                <a:avLst/>
              </a:prstGeom>
              <a:blipFill>
                <a:blip r:embed="rId3"/>
                <a:stretch>
                  <a:fillRect l="-3113" t="-3906"/>
                </a:stretch>
              </a:blipFill>
              <a:ln>
                <a:solidFill>
                  <a:schemeClr val="accent1">
                    <a:shade val="1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CEBA82-4D95-C575-FF14-A81D3E9FC7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508" y="1017639"/>
            <a:ext cx="8225040" cy="1434431"/>
          </a:xfrm>
        </p:spPr>
        <p:txBody>
          <a:bodyPr anchor="ctr">
            <a:normAutofit/>
          </a:bodyPr>
          <a:lstStyle/>
          <a:p>
            <a:r>
              <a:rPr lang="en-US" dirty="0"/>
              <a:t>Hilbert transform of simulated data </a:t>
            </a:r>
          </a:p>
          <a:p>
            <a:r>
              <a:rPr lang="en-US" dirty="0"/>
              <a:t>Two distinct frequencies for each component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5F0AA91-1E99-FA27-A565-C33A22FF8B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454490"/>
            <a:ext cx="5910752" cy="440351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E272096-909D-AA81-F034-95C13A49BEF6}"/>
              </a:ext>
            </a:extLst>
          </p:cNvPr>
          <p:cNvSpPr txBox="1">
            <a:spLocks/>
          </p:cNvSpPr>
          <p:nvPr/>
        </p:nvSpPr>
        <p:spPr>
          <a:xfrm>
            <a:off x="498342" y="11128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>
                <a:latin typeface="+mn-lt"/>
              </a:rPr>
              <a:t>Hilbert transform</a:t>
            </a:r>
            <a:endParaRPr lang="en-US" b="1" dirty="0">
              <a:latin typeface="+mn-lt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5D2162D-F54D-C7E6-4C1B-196773F142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7375" y="2453280"/>
            <a:ext cx="6301575" cy="440351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C670DBC-8177-E4D3-4C9F-EEE7B525D687}"/>
                  </a:ext>
                </a:extLst>
              </p:cNvPr>
              <p:cNvSpPr txBox="1"/>
              <p:nvPr/>
            </p:nvSpPr>
            <p:spPr>
              <a:xfrm>
                <a:off x="3050" y="146663"/>
                <a:ext cx="12188950" cy="226677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Generated signal:</a:t>
                </a:r>
              </a:p>
              <a:p>
                <a:endParaRPr lang="en-US" sz="2000" dirty="0"/>
              </a:p>
              <a:p>
                <a:r>
                  <a:rPr lang="en-US" sz="2000" dirty="0"/>
                  <a:t>Parallel component: 	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f>
                              <m:f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𝑠𝑛𝑎𝑝𝑠h𝑜𝑡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⋅[0.6⋅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⁡(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⋅45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𝑘𝐻𝑧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+0.4⋅</m:t>
                    </m:r>
                    <m:func>
                      <m:func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⋅</m:t>
                            </m:r>
                            <m:d>
                              <m:d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45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𝑘𝐻𝑧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+92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𝐻𝑧</m:t>
                                </m:r>
                              </m:e>
                            </m:d>
                          </m:e>
                        </m:d>
                      </m:e>
                    </m:func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]+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𝑛𝑜𝑖𝑠𝑒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/>
                  <a:t>	</a:t>
                </a:r>
              </a:p>
              <a:p>
                <a:endParaRPr lang="en-US" sz="2000" dirty="0"/>
              </a:p>
              <a:p>
                <a:r>
                  <a:rPr lang="en-US" sz="2000" dirty="0"/>
                  <a:t>Perpendicular comp.:	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000" b="0" i="0" smtClean="0">
                                <a:latin typeface="Cambria Math" panose="02040503050406030204" pitchFamily="18" charset="0"/>
                              </a:rPr>
                              <m:t>sin</m:t>
                            </m:r>
                          </m:e>
                          <m:sup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f>
                              <m:f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𝑠𝑛𝑎𝑝𝑠h𝑜𝑡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⋅[0.</m:t>
                        </m:r>
                        <m:r>
                          <a:rPr lang="cs-CZ" sz="20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⋅</m:t>
                        </m:r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⁡(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⋅45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𝑘𝐻𝑧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+0.3⋅</m:t>
                    </m:r>
                    <m:func>
                      <m:func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⋅</m:t>
                            </m:r>
                            <m:d>
                              <m:d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45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𝑘𝐻𝑧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+52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𝐻𝑧</m:t>
                                </m:r>
                              </m:e>
                            </m:d>
                          </m:e>
                        </m:d>
                      </m:e>
                    </m:func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]+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𝑛𝑜𝑖𝑠𝑒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/>
                  <a:t>	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8C670DBC-8177-E4D3-4C9F-EEE7B525D6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0" y="146663"/>
                <a:ext cx="12188950" cy="2266774"/>
              </a:xfrm>
              <a:prstGeom prst="rect">
                <a:avLst/>
              </a:prstGeom>
              <a:blipFill>
                <a:blip r:embed="rId6"/>
                <a:stretch>
                  <a:fillRect l="-1041" t="-2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7943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3387</TotalTime>
  <Words>337</Words>
  <Application>Microsoft Macintosh PowerPoint</Application>
  <PresentationFormat>Widescreen</PresentationFormat>
  <Paragraphs>53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Söhne</vt:lpstr>
      <vt:lpstr>Wingdings</vt:lpstr>
      <vt:lpstr>Office Theme</vt:lpstr>
      <vt:lpstr>Exploring the source regions of solar type III radio emissions</vt:lpstr>
      <vt:lpstr>Three in-situ type IIIs on 28th Feb. 2023</vt:lpstr>
      <vt:lpstr>View from STEREO A</vt:lpstr>
      <vt:lpstr>View from SolO</vt:lpstr>
      <vt:lpstr>View from SolO</vt:lpstr>
      <vt:lpstr>Field alignment during the first two events</vt:lpstr>
      <vt:lpstr>Hilbert transform</vt:lpstr>
      <vt:lpstr>Hilbert transform</vt:lpstr>
      <vt:lpstr>PowerPoint Presentation</vt:lpstr>
      <vt:lpstr>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the source regions of solar type III radio emissions</dc:title>
  <dc:creator>Tomáš Formánek</dc:creator>
  <cp:lastModifiedBy>Tomáš Formánek</cp:lastModifiedBy>
  <cp:revision>1</cp:revision>
  <dcterms:created xsi:type="dcterms:W3CDTF">2024-02-19T09:36:16Z</dcterms:created>
  <dcterms:modified xsi:type="dcterms:W3CDTF">2024-02-28T16:08:29Z</dcterms:modified>
</cp:coreProperties>
</file>